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20" r:id="rId1"/>
  </p:sldMasterIdLst>
  <p:sldIdLst>
    <p:sldId id="256" r:id="rId2"/>
    <p:sldId id="257" r:id="rId3"/>
    <p:sldId id="259" r:id="rId4"/>
    <p:sldId id="271" r:id="rId5"/>
    <p:sldId id="260" r:id="rId6"/>
    <p:sldId id="272" r:id="rId7"/>
    <p:sldId id="276" r:id="rId8"/>
    <p:sldId id="270" r:id="rId9"/>
    <p:sldId id="265" r:id="rId10"/>
    <p:sldId id="266" r:id="rId11"/>
    <p:sldId id="267" r:id="rId12"/>
    <p:sldId id="268" r:id="rId13"/>
    <p:sldId id="274" r:id="rId14"/>
    <p:sldId id="277" r:id="rId15"/>
    <p:sldId id="269" r:id="rId16"/>
    <p:sldId id="273" r:id="rId17"/>
    <p:sldId id="278" r:id="rId18"/>
    <p:sldId id="279" r:id="rId19"/>
    <p:sldId id="280" r:id="rId20"/>
    <p:sldId id="281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>
        <p:scale>
          <a:sx n="88" d="100"/>
          <a:sy n="88" d="100"/>
        </p:scale>
        <p:origin x="879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8f3428bd9edcb4a" providerId="LiveId" clId="{92C009FE-F8FE-4CE1-81D3-236F0EC5B73C}"/>
    <pc:docChg chg="undo custSel addSld delSld modSld sldOrd">
      <pc:chgData name="" userId="48f3428bd9edcb4a" providerId="LiveId" clId="{92C009FE-F8FE-4CE1-81D3-236F0EC5B73C}" dt="2018-03-24T23:00:06.581" v="3688" actId="20577"/>
      <pc:docMkLst>
        <pc:docMk/>
      </pc:docMkLst>
      <pc:sldChg chg="modSp">
        <pc:chgData name="" userId="48f3428bd9edcb4a" providerId="LiveId" clId="{92C009FE-F8FE-4CE1-81D3-236F0EC5B73C}" dt="2018-03-24T22:18:44.502" v="1243" actId="1076"/>
        <pc:sldMkLst>
          <pc:docMk/>
          <pc:sldMk cId="2344254156" sldId="259"/>
        </pc:sldMkLst>
        <pc:spChg chg="mod">
          <ac:chgData name="" userId="48f3428bd9edcb4a" providerId="LiveId" clId="{92C009FE-F8FE-4CE1-81D3-236F0EC5B73C}" dt="2018-03-24T22:18:40.856" v="1242" actId="5793"/>
          <ac:spMkLst>
            <pc:docMk/>
            <pc:sldMk cId="2344254156" sldId="259"/>
            <ac:spMk id="3" creationId="{BD573F6C-917F-4219-8A04-4701BD8445A7}"/>
          </ac:spMkLst>
        </pc:spChg>
        <pc:graphicFrameChg chg="mod">
          <ac:chgData name="" userId="48f3428bd9edcb4a" providerId="LiveId" clId="{92C009FE-F8FE-4CE1-81D3-236F0EC5B73C}" dt="2018-03-24T22:18:44.502" v="1243" actId="1076"/>
          <ac:graphicFrameMkLst>
            <pc:docMk/>
            <pc:sldMk cId="2344254156" sldId="259"/>
            <ac:graphicFrameMk id="4" creationId="{24F3CD74-9A70-4C84-B7F9-22481ADC27AD}"/>
          </ac:graphicFrameMkLst>
        </pc:graphicFrameChg>
      </pc:sldChg>
      <pc:sldChg chg="modSp ord">
        <pc:chgData name="" userId="48f3428bd9edcb4a" providerId="LiveId" clId="{92C009FE-F8FE-4CE1-81D3-236F0EC5B73C}" dt="2018-03-24T22:41:12.610" v="2724" actId="20577"/>
        <pc:sldMkLst>
          <pc:docMk/>
          <pc:sldMk cId="2872962122" sldId="260"/>
        </pc:sldMkLst>
        <pc:spChg chg="mod">
          <ac:chgData name="" userId="48f3428bd9edcb4a" providerId="LiveId" clId="{92C009FE-F8FE-4CE1-81D3-236F0EC5B73C}" dt="2018-03-24T22:23:25.843" v="1315" actId="1076"/>
          <ac:spMkLst>
            <pc:docMk/>
            <pc:sldMk cId="2872962122" sldId="260"/>
            <ac:spMk id="2" creationId="{B34B795C-7A29-4D44-AE26-A21C3B6C7C68}"/>
          </ac:spMkLst>
        </pc:spChg>
        <pc:spChg chg="mod">
          <ac:chgData name="" userId="48f3428bd9edcb4a" providerId="LiveId" clId="{92C009FE-F8FE-4CE1-81D3-236F0EC5B73C}" dt="2018-03-24T22:41:12.610" v="2724" actId="20577"/>
          <ac:spMkLst>
            <pc:docMk/>
            <pc:sldMk cId="2872962122" sldId="260"/>
            <ac:spMk id="3" creationId="{51162110-F947-4379-AEF8-1D7AE2D4345D}"/>
          </ac:spMkLst>
        </pc:spChg>
      </pc:sldChg>
      <pc:sldChg chg="modSp ord">
        <pc:chgData name="" userId="48f3428bd9edcb4a" providerId="LiveId" clId="{92C009FE-F8FE-4CE1-81D3-236F0EC5B73C}" dt="2018-03-24T22:21:41.275" v="1245" actId="1076"/>
        <pc:sldMkLst>
          <pc:docMk/>
          <pc:sldMk cId="2526685690" sldId="267"/>
        </pc:sldMkLst>
        <pc:spChg chg="mod">
          <ac:chgData name="" userId="48f3428bd9edcb4a" providerId="LiveId" clId="{92C009FE-F8FE-4CE1-81D3-236F0EC5B73C}" dt="2018-03-24T22:19:40.884" v="1244" actId="14100"/>
          <ac:spMkLst>
            <pc:docMk/>
            <pc:sldMk cId="2526685690" sldId="267"/>
            <ac:spMk id="3" creationId="{F01ACC3A-1176-48EA-8A82-C8E2CD5084E0}"/>
          </ac:spMkLst>
        </pc:spChg>
      </pc:sldChg>
      <pc:sldChg chg="addSp delSp modSp ord">
        <pc:chgData name="" userId="48f3428bd9edcb4a" providerId="LiveId" clId="{92C009FE-F8FE-4CE1-81D3-236F0EC5B73C}" dt="2018-03-24T22:41:57.812" v="2735" actId="20577"/>
        <pc:sldMkLst>
          <pc:docMk/>
          <pc:sldMk cId="3576475600" sldId="271"/>
        </pc:sldMkLst>
        <pc:spChg chg="mod">
          <ac:chgData name="" userId="48f3428bd9edcb4a" providerId="LiveId" clId="{92C009FE-F8FE-4CE1-81D3-236F0EC5B73C}" dt="2018-03-24T22:41:57.812" v="2735" actId="20577"/>
          <ac:spMkLst>
            <pc:docMk/>
            <pc:sldMk cId="3576475600" sldId="271"/>
            <ac:spMk id="2" creationId="{71C60DB2-AADD-4D8A-9B38-A005E65CD540}"/>
          </ac:spMkLst>
        </pc:spChg>
        <pc:spChg chg="add del mod">
          <ac:chgData name="" userId="48f3428bd9edcb4a" providerId="LiveId" clId="{92C009FE-F8FE-4CE1-81D3-236F0EC5B73C}" dt="2018-03-24T21:32:03.801" v="424" actId="478"/>
          <ac:spMkLst>
            <pc:docMk/>
            <pc:sldMk cId="3576475600" sldId="271"/>
            <ac:spMk id="5" creationId="{96CD66DD-16C4-4693-8BB7-FBACE17B0DC6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8" creationId="{D853F377-C888-4970-B5D6-6E502D030C06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9" creationId="{62DA1BFA-C5C6-43BF-86F6-226BD4C90F56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10" creationId="{97C77B43-EA9E-4925-B701-7E06477EFBC2}"/>
          </ac:spMkLst>
        </pc:spChg>
        <pc:spChg chg="add del mod">
          <ac:chgData name="" userId="48f3428bd9edcb4a" providerId="LiveId" clId="{92C009FE-F8FE-4CE1-81D3-236F0EC5B73C}" dt="2018-03-24T21:54:09.211" v="795" actId="478"/>
          <ac:spMkLst>
            <pc:docMk/>
            <pc:sldMk cId="3576475600" sldId="271"/>
            <ac:spMk id="11" creationId="{5A158BC0-629B-4522-83E2-1ABC675AA71A}"/>
          </ac:spMkLst>
        </pc:spChg>
        <pc:spChg chg="add del mod">
          <ac:chgData name="" userId="48f3428bd9edcb4a" providerId="LiveId" clId="{92C009FE-F8FE-4CE1-81D3-236F0EC5B73C}" dt="2018-03-24T21:42:24.932" v="592" actId="478"/>
          <ac:spMkLst>
            <pc:docMk/>
            <pc:sldMk cId="3576475600" sldId="271"/>
            <ac:spMk id="12" creationId="{906E8CFF-19B1-4BCA-A252-C34D6BD4FB78}"/>
          </ac:spMkLst>
        </pc:spChg>
        <pc:spChg chg="add mod topLvl">
          <ac:chgData name="" userId="48f3428bd9edcb4a" providerId="LiveId" clId="{92C009FE-F8FE-4CE1-81D3-236F0EC5B73C}" dt="2018-03-24T22:14:36.784" v="1050" actId="13822"/>
          <ac:spMkLst>
            <pc:docMk/>
            <pc:sldMk cId="3576475600" sldId="271"/>
            <ac:spMk id="13" creationId="{D302C52D-51B9-4B10-B664-F8E3DC48C28F}"/>
          </ac:spMkLst>
        </pc:spChg>
        <pc:spChg chg="add del mod">
          <ac:chgData name="" userId="48f3428bd9edcb4a" providerId="LiveId" clId="{92C009FE-F8FE-4CE1-81D3-236F0EC5B73C}" dt="2018-03-24T21:54:09.988" v="796" actId="478"/>
          <ac:spMkLst>
            <pc:docMk/>
            <pc:sldMk cId="3576475600" sldId="271"/>
            <ac:spMk id="14" creationId="{931871CC-D149-43ED-94B7-FB0E1CED8BD8}"/>
          </ac:spMkLst>
        </pc:spChg>
        <pc:spChg chg="add del mod">
          <ac:chgData name="" userId="48f3428bd9edcb4a" providerId="LiveId" clId="{92C009FE-F8FE-4CE1-81D3-236F0EC5B73C}" dt="2018-03-24T21:42:32.131" v="594" actId="478"/>
          <ac:spMkLst>
            <pc:docMk/>
            <pc:sldMk cId="3576475600" sldId="271"/>
            <ac:spMk id="15" creationId="{ED39A993-D4D3-446A-AD46-495BCFF6F0F8}"/>
          </ac:spMkLst>
        </pc:spChg>
        <pc:spChg chg="add mod topLvl">
          <ac:chgData name="" userId="48f3428bd9edcb4a" providerId="LiveId" clId="{92C009FE-F8FE-4CE1-81D3-236F0EC5B73C}" dt="2018-03-24T22:14:41.309" v="1051" actId="13822"/>
          <ac:spMkLst>
            <pc:docMk/>
            <pc:sldMk cId="3576475600" sldId="271"/>
            <ac:spMk id="16" creationId="{8659750E-52E3-4E35-AFC6-31537526987A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50" creationId="{223B5EC8-F8BB-4051-8E9F-26CD0D6BE69A}"/>
          </ac:spMkLst>
        </pc:spChg>
        <pc:spChg chg="add mod topLvl">
          <ac:chgData name="" userId="48f3428bd9edcb4a" providerId="LiveId" clId="{92C009FE-F8FE-4CE1-81D3-236F0EC5B73C}" dt="2018-03-24T22:16:18.333" v="1054" actId="13822"/>
          <ac:spMkLst>
            <pc:docMk/>
            <pc:sldMk cId="3576475600" sldId="271"/>
            <ac:spMk id="51" creationId="{8107CE7C-E85F-4552-91CE-A2A9B7CC3564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52" creationId="{B8CFC473-5250-4E58-8B1F-FDF9D9B6D0F7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54" creationId="{54C15993-5428-4624-B913-609BF2D1C248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59" creationId="{D57D6654-ACF6-4CB7-A005-D22E53B714D0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65" creationId="{9702A09F-4694-4355-A334-120221455178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66" creationId="{5CEB7D6F-90ED-446F-B2DC-96757ED0AF17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76" creationId="{067406A8-C202-4874-B131-132382BE1A3E}"/>
          </ac:spMkLst>
        </pc:spChg>
        <pc:spChg chg="add mod topLvl">
          <ac:chgData name="" userId="48f3428bd9edcb4a" providerId="LiveId" clId="{92C009FE-F8FE-4CE1-81D3-236F0EC5B73C}" dt="2018-03-24T22:11:16.373" v="998" actId="1076"/>
          <ac:spMkLst>
            <pc:docMk/>
            <pc:sldMk cId="3576475600" sldId="271"/>
            <ac:spMk id="77" creationId="{3C4DF6A2-E4A5-4FAB-B750-6FC7619DBDE1}"/>
          </ac:spMkLst>
        </pc:spChg>
        <pc:spChg chg="del">
          <ac:chgData name="" userId="48f3428bd9edcb4a" providerId="LiveId" clId="{92C009FE-F8FE-4CE1-81D3-236F0EC5B73C}" dt="2018-03-24T22:10:33.606" v="996" actId="478"/>
          <ac:spMkLst>
            <pc:docMk/>
            <pc:sldMk cId="3576475600" sldId="271"/>
            <ac:spMk id="84" creationId="{223B5EC8-F8BB-4051-8E9F-26CD0D6BE69A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85" creationId="{70F73BB1-6C0B-4065-AECF-53FB01FB2385}"/>
          </ac:spMkLst>
        </pc:spChg>
        <pc:spChg chg="add mod topLvl">
          <ac:chgData name="" userId="48f3428bd9edcb4a" providerId="LiveId" clId="{92C009FE-F8FE-4CE1-81D3-236F0EC5B73C}" dt="2018-03-24T22:09:51.480" v="990" actId="164"/>
          <ac:spMkLst>
            <pc:docMk/>
            <pc:sldMk cId="3576475600" sldId="271"/>
            <ac:spMk id="87" creationId="{8678BD1D-38DA-41D4-AADC-E84C74985384}"/>
          </ac:spMkLst>
        </pc:spChg>
        <pc:spChg chg="del">
          <ac:chgData name="" userId="48f3428bd9edcb4a" providerId="LiveId" clId="{92C009FE-F8FE-4CE1-81D3-236F0EC5B73C}" dt="2018-03-24T22:10:33.606" v="996" actId="478"/>
          <ac:spMkLst>
            <pc:docMk/>
            <pc:sldMk cId="3576475600" sldId="271"/>
            <ac:spMk id="91" creationId="{8107CE7C-E85F-4552-91CE-A2A9B7CC3564}"/>
          </ac:spMkLst>
        </pc:spChg>
        <pc:spChg chg="del">
          <ac:chgData name="" userId="48f3428bd9edcb4a" providerId="LiveId" clId="{92C009FE-F8FE-4CE1-81D3-236F0EC5B73C}" dt="2018-03-24T22:10:33.606" v="996" actId="478"/>
          <ac:spMkLst>
            <pc:docMk/>
            <pc:sldMk cId="3576475600" sldId="271"/>
            <ac:spMk id="93" creationId="{B8CFC473-5250-4E58-8B1F-FDF9D9B6D0F7}"/>
          </ac:spMkLst>
        </pc:spChg>
        <pc:spChg chg="del">
          <ac:chgData name="" userId="48f3428bd9edcb4a" providerId="LiveId" clId="{92C009FE-F8FE-4CE1-81D3-236F0EC5B73C}" dt="2018-03-24T22:10:33.606" v="996" actId="478"/>
          <ac:spMkLst>
            <pc:docMk/>
            <pc:sldMk cId="3576475600" sldId="271"/>
            <ac:spMk id="116" creationId="{3C4DF6A2-E4A5-4FAB-B750-6FC7619DBDE1}"/>
          </ac:spMkLst>
        </pc:spChg>
        <pc:grpChg chg="add mod">
          <ac:chgData name="" userId="48f3428bd9edcb4a" providerId="LiveId" clId="{92C009FE-F8FE-4CE1-81D3-236F0EC5B73C}" dt="2018-03-24T22:22:41.534" v="1293" actId="1076"/>
          <ac:grpSpMkLst>
            <pc:docMk/>
            <pc:sldMk cId="3576475600" sldId="271"/>
            <ac:grpSpMk id="72" creationId="{AC4D8653-9359-4640-8197-C5CA901EBBD1}"/>
          </ac:grpSpMkLst>
        </pc:grpChg>
        <pc:grpChg chg="add del mod">
          <ac:chgData name="" userId="48f3428bd9edcb4a" providerId="LiveId" clId="{92C009FE-F8FE-4CE1-81D3-236F0EC5B73C}" dt="2018-03-24T22:10:23.435" v="994" actId="478"/>
          <ac:grpSpMkLst>
            <pc:docMk/>
            <pc:sldMk cId="3576475600" sldId="271"/>
            <ac:grpSpMk id="83" creationId="{A8B228F1-27EC-4AE0-98A5-13CFA0643795}"/>
          </ac:grpSpMkLst>
        </pc:grpChg>
        <pc:grpChg chg="add del mod">
          <ac:chgData name="" userId="48f3428bd9edcb4a" providerId="LiveId" clId="{92C009FE-F8FE-4CE1-81D3-236F0EC5B73C}" dt="2018-03-24T22:09:25.459" v="984" actId="165"/>
          <ac:grpSpMkLst>
            <pc:docMk/>
            <pc:sldMk cId="3576475600" sldId="271"/>
            <ac:grpSpMk id="89" creationId="{596457CC-A2AA-45B8-A5D7-89612470B790}"/>
          </ac:grpSpMkLst>
        </pc:grpChg>
        <pc:picChg chg="del">
          <ac:chgData name="" userId="48f3428bd9edcb4a" providerId="LiveId" clId="{92C009FE-F8FE-4CE1-81D3-236F0EC5B73C}" dt="2018-03-24T21:32:00.096" v="423" actId="478"/>
          <ac:picMkLst>
            <pc:docMk/>
            <pc:sldMk cId="3576475600" sldId="271"/>
            <ac:picMk id="4" creationId="{C5DFFD78-F55E-4DB8-A7C1-F1B34F91D92B}"/>
          </ac:picMkLst>
        </pc:pic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7" creationId="{F47A80A4-5C69-48C3-8122-C0665FEA2468}"/>
          </ac:cxnSpMkLst>
        </pc:cxnChg>
        <pc:cxnChg chg="add del mod">
          <ac:chgData name="" userId="48f3428bd9edcb4a" providerId="LiveId" clId="{92C009FE-F8FE-4CE1-81D3-236F0EC5B73C}" dt="2018-03-24T21:44:55.968" v="621" actId="478"/>
          <ac:cxnSpMkLst>
            <pc:docMk/>
            <pc:sldMk cId="3576475600" sldId="271"/>
            <ac:cxnSpMk id="18" creationId="{D8C8A7E9-0EC2-4A70-ADDE-28AB51DF4C2B}"/>
          </ac:cxnSpMkLst>
        </pc:cxnChg>
        <pc:cxnChg chg="add del mod">
          <ac:chgData name="" userId="48f3428bd9edcb4a" providerId="LiveId" clId="{92C009FE-F8FE-4CE1-81D3-236F0EC5B73C}" dt="2018-03-24T21:44:55.398" v="620" actId="478"/>
          <ac:cxnSpMkLst>
            <pc:docMk/>
            <pc:sldMk cId="3576475600" sldId="271"/>
            <ac:cxnSpMk id="20" creationId="{48768BE6-F3E4-4FDA-AB6C-F8AAF0DAE3D3}"/>
          </ac:cxnSpMkLst>
        </pc:cxnChg>
        <pc:cxnChg chg="add del mod">
          <ac:chgData name="" userId="48f3428bd9edcb4a" providerId="LiveId" clId="{92C009FE-F8FE-4CE1-81D3-236F0EC5B73C}" dt="2018-03-24T21:44:53.808" v="619" actId="478"/>
          <ac:cxnSpMkLst>
            <pc:docMk/>
            <pc:sldMk cId="3576475600" sldId="271"/>
            <ac:cxnSpMk id="22" creationId="{8A3A0AFF-BD0C-457D-9FC0-1AAE382D0315}"/>
          </ac:cxnSpMkLst>
        </pc:cxnChg>
        <pc:cxnChg chg="add del mod">
          <ac:chgData name="" userId="48f3428bd9edcb4a" providerId="LiveId" clId="{92C009FE-F8FE-4CE1-81D3-236F0EC5B73C}" dt="2018-03-24T21:45:09.598" v="623" actId="478"/>
          <ac:cxnSpMkLst>
            <pc:docMk/>
            <pc:sldMk cId="3576475600" sldId="271"/>
            <ac:cxnSpMk id="25" creationId="{922B5641-2A48-4E58-8E57-A8734F3EC5AB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27" creationId="{91FEE237-26A2-4A85-A4BB-C1C6EC06726A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29" creationId="{216DEF91-C3FB-437D-A7E5-AAFE4B4A4910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31" creationId="{D3FD2F43-4EC4-4BDC-B7D8-694BD72BD940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32" creationId="{85E6A308-596B-472C-8765-1E4B3B6551E1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33" creationId="{02A536D5-7AF2-4E3D-B68F-6B9FD8A3C98A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34" creationId="{25BD365C-8ED6-4980-81B5-ACBE25EE1363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37" creationId="{4A0DD08B-7E32-4EA6-921A-4E4A9D610D02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38" creationId="{E2241B9B-51E3-4770-82D1-91544817235A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41" creationId="{9A2B8EB2-54D8-4661-A6DB-53A2BC47E63D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43" creationId="{2735F1FE-D804-47EC-A3EB-29F8B109095B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45" creationId="{69717C64-CEDA-45FF-A1B7-01864B9A615F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55" creationId="{DB94FD6D-83CA-43E0-B0A8-619340FD4D3B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56" creationId="{6D6FC65F-6E14-4FCD-A791-204EA4A7021A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57" creationId="{490B8D38-329A-4420-9668-A890442DB55D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58" creationId="{0FC5A5EC-CE55-4393-BE39-8CED06EF0166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67" creationId="{FB63B995-4CB8-4D20-9E78-E77AA48DD553}"/>
          </ac:cxnSpMkLst>
        </pc:cxnChg>
        <pc:cxnChg chg="add mod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69" creationId="{C23A39F5-17D0-47CB-B65C-CFB6A1EB674F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70" creationId="{0BF77193-16EC-4E1C-A474-9BCF1B86B72F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71" creationId="{7E3809E2-6670-40BB-B514-F02AFD77ED11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74" creationId="{230F5A8B-4BE4-483B-9D89-C7A047A88D14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78" creationId="{81215ACC-962C-4415-9BE4-024BDCC6CFF1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80" creationId="{F9D60142-F6B0-44A7-9694-260521CAB693}"/>
          </ac:cxnSpMkLst>
        </pc:cxnChg>
        <pc:cxnChg chg="add mod topLvl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81" creationId="{CE5A4439-042C-4A28-B338-477D1553E8F9}"/>
          </ac:cxnSpMkLst>
        </pc:cxnChg>
        <pc:cxnChg chg="add del mod">
          <ac:chgData name="" userId="48f3428bd9edcb4a" providerId="LiveId" clId="{92C009FE-F8FE-4CE1-81D3-236F0EC5B73C}" dt="2018-03-24T22:09:16.425" v="982" actId="478"/>
          <ac:cxnSpMkLst>
            <pc:docMk/>
            <pc:sldMk cId="3576475600" sldId="271"/>
            <ac:cxnSpMk id="86" creationId="{17C4D34A-0BAB-4FC3-B32E-B77F78277488}"/>
          </ac:cxnSpMkLst>
        </pc:cxnChg>
        <pc:cxnChg chg="add del mod">
          <ac:chgData name="" userId="48f3428bd9edcb4a" providerId="LiveId" clId="{92C009FE-F8FE-4CE1-81D3-236F0EC5B73C}" dt="2018-03-24T22:09:19.194" v="983" actId="478"/>
          <ac:cxnSpMkLst>
            <pc:docMk/>
            <pc:sldMk cId="3576475600" sldId="271"/>
            <ac:cxnSpMk id="88" creationId="{1BDB3F8A-6E22-4316-9C0A-CB4CE8B1AA1F}"/>
          </ac:cxnSpMkLst>
        </pc:cxnChg>
        <pc:cxnChg chg="add mod">
          <ac:chgData name="" userId="48f3428bd9edcb4a" providerId="LiveId" clId="{92C009FE-F8FE-4CE1-81D3-236F0EC5B73C}" dt="2018-03-24T22:09:51.480" v="990" actId="164"/>
          <ac:cxnSpMkLst>
            <pc:docMk/>
            <pc:sldMk cId="3576475600" sldId="271"/>
            <ac:cxnSpMk id="90" creationId="{41DF1FD8-A7D2-45B7-A4BE-F48DD04A5EB4}"/>
          </ac:cxnSpMkLst>
        </pc:cxnChg>
        <pc:cxnChg chg="del">
          <ac:chgData name="" userId="48f3428bd9edcb4a" providerId="LiveId" clId="{92C009FE-F8FE-4CE1-81D3-236F0EC5B73C}" dt="2018-03-24T22:10:33.606" v="996" actId="478"/>
          <ac:cxnSpMkLst>
            <pc:docMk/>
            <pc:sldMk cId="3576475600" sldId="271"/>
            <ac:cxnSpMk id="98" creationId="{6D6FC65F-6E14-4FCD-A791-204EA4A7021A}"/>
          </ac:cxnSpMkLst>
        </pc:cxnChg>
        <pc:cxnChg chg="del">
          <ac:chgData name="" userId="48f3428bd9edcb4a" providerId="LiveId" clId="{92C009FE-F8FE-4CE1-81D3-236F0EC5B73C}" dt="2018-03-24T22:10:33.606" v="996" actId="478"/>
          <ac:cxnSpMkLst>
            <pc:docMk/>
            <pc:sldMk cId="3576475600" sldId="271"/>
            <ac:cxnSpMk id="99" creationId="{490B8D38-329A-4420-9668-A890442DB55D}"/>
          </ac:cxnSpMkLst>
        </pc:cxnChg>
        <pc:cxnChg chg="del">
          <ac:chgData name="" userId="48f3428bd9edcb4a" providerId="LiveId" clId="{92C009FE-F8FE-4CE1-81D3-236F0EC5B73C}" dt="2018-03-24T22:10:33.606" v="996" actId="478"/>
          <ac:cxnSpMkLst>
            <pc:docMk/>
            <pc:sldMk cId="3576475600" sldId="271"/>
            <ac:cxnSpMk id="100" creationId="{0FC5A5EC-CE55-4393-BE39-8CED06EF0166}"/>
          </ac:cxnSpMkLst>
        </pc:cxnChg>
        <pc:cxnChg chg="del">
          <ac:chgData name="" userId="48f3428bd9edcb4a" providerId="LiveId" clId="{92C009FE-F8FE-4CE1-81D3-236F0EC5B73C}" dt="2018-03-24T22:10:33.606" v="996" actId="478"/>
          <ac:cxnSpMkLst>
            <pc:docMk/>
            <pc:sldMk cId="3576475600" sldId="271"/>
            <ac:cxnSpMk id="117" creationId="{81215ACC-962C-4415-9BE4-024BDCC6CFF1}"/>
          </ac:cxnSpMkLst>
        </pc:cxnChg>
        <pc:cxnChg chg="del">
          <ac:chgData name="" userId="48f3428bd9edcb4a" providerId="LiveId" clId="{92C009FE-F8FE-4CE1-81D3-236F0EC5B73C}" dt="2018-03-24T22:10:33.606" v="996" actId="478"/>
          <ac:cxnSpMkLst>
            <pc:docMk/>
            <pc:sldMk cId="3576475600" sldId="271"/>
            <ac:cxnSpMk id="119" creationId="{F9D60142-F6B0-44A7-9694-260521CAB693}"/>
          </ac:cxnSpMkLst>
        </pc:cxnChg>
        <pc:cxnChg chg="del">
          <ac:chgData name="" userId="48f3428bd9edcb4a" providerId="LiveId" clId="{92C009FE-F8FE-4CE1-81D3-236F0EC5B73C}" dt="2018-03-24T22:10:33.606" v="996" actId="478"/>
          <ac:cxnSpMkLst>
            <pc:docMk/>
            <pc:sldMk cId="3576475600" sldId="271"/>
            <ac:cxnSpMk id="121" creationId="{CE5A4439-042C-4A28-B338-477D1553E8F9}"/>
          </ac:cxnSpMkLst>
        </pc:cxnChg>
      </pc:sldChg>
      <pc:sldChg chg="modSp">
        <pc:chgData name="" userId="48f3428bd9edcb4a" providerId="LiveId" clId="{92C009FE-F8FE-4CE1-81D3-236F0EC5B73C}" dt="2018-03-24T22:43:01.514" v="2736" actId="1076"/>
        <pc:sldMkLst>
          <pc:docMk/>
          <pc:sldMk cId="102890501" sldId="273"/>
        </pc:sldMkLst>
        <pc:spChg chg="mod">
          <ac:chgData name="" userId="48f3428bd9edcb4a" providerId="LiveId" clId="{92C009FE-F8FE-4CE1-81D3-236F0EC5B73C}" dt="2018-03-24T22:43:01.514" v="2736" actId="1076"/>
          <ac:spMkLst>
            <pc:docMk/>
            <pc:sldMk cId="102890501" sldId="273"/>
            <ac:spMk id="2" creationId="{3FC8B480-856F-4C93-AC0B-3C9480567573}"/>
          </ac:spMkLst>
        </pc:spChg>
      </pc:sldChg>
      <pc:sldChg chg="addSp delSp modSp add">
        <pc:chgData name="" userId="48f3428bd9edcb4a" providerId="LiveId" clId="{92C009FE-F8FE-4CE1-81D3-236F0EC5B73C}" dt="2018-03-24T23:00:06.581" v="3688" actId="20577"/>
        <pc:sldMkLst>
          <pc:docMk/>
          <pc:sldMk cId="3216675748" sldId="278"/>
        </pc:sldMkLst>
        <pc:spChg chg="mod">
          <ac:chgData name="" userId="48f3428bd9edcb4a" providerId="LiveId" clId="{92C009FE-F8FE-4CE1-81D3-236F0EC5B73C}" dt="2018-03-24T22:43:57.333" v="2777" actId="1076"/>
          <ac:spMkLst>
            <pc:docMk/>
            <pc:sldMk cId="3216675748" sldId="278"/>
            <ac:spMk id="2" creationId="{3FC8B480-856F-4C93-AC0B-3C9480567573}"/>
          </ac:spMkLst>
        </pc:spChg>
        <pc:spChg chg="add mod">
          <ac:chgData name="" userId="48f3428bd9edcb4a" providerId="LiveId" clId="{92C009FE-F8FE-4CE1-81D3-236F0EC5B73C}" dt="2018-03-24T23:00:06.581" v="3688" actId="20577"/>
          <ac:spMkLst>
            <pc:docMk/>
            <pc:sldMk cId="3216675748" sldId="278"/>
            <ac:spMk id="6" creationId="{396FF479-0EAD-499A-B7E3-55051A2A6086}"/>
          </ac:spMkLst>
        </pc:spChg>
        <pc:picChg chg="add mod">
          <ac:chgData name="" userId="48f3428bd9edcb4a" providerId="LiveId" clId="{92C009FE-F8FE-4CE1-81D3-236F0EC5B73C}" dt="2018-03-24T22:48:46.163" v="3151" actId="1076"/>
          <ac:picMkLst>
            <pc:docMk/>
            <pc:sldMk cId="3216675748" sldId="278"/>
            <ac:picMk id="3" creationId="{441644F9-FE0D-4D3F-9C99-8D8FF5ABBA6F}"/>
          </ac:picMkLst>
        </pc:picChg>
        <pc:picChg chg="del">
          <ac:chgData name="" userId="48f3428bd9edcb4a" providerId="LiveId" clId="{92C009FE-F8FE-4CE1-81D3-236F0EC5B73C}" dt="2018-03-24T22:43:29.798" v="2738" actId="478"/>
          <ac:picMkLst>
            <pc:docMk/>
            <pc:sldMk cId="3216675748" sldId="278"/>
            <ac:picMk id="5" creationId="{2D95C9E0-8C05-4B77-8585-69BA4BA770CC}"/>
          </ac:picMkLst>
        </pc:picChg>
      </pc:sldChg>
      <pc:sldChg chg="addSp delSp modSp add">
        <pc:chgData name="" userId="48f3428bd9edcb4a" providerId="LiveId" clId="{92C009FE-F8FE-4CE1-81D3-236F0EC5B73C}" dt="2018-03-24T22:59:53.914" v="3687" actId="20577"/>
        <pc:sldMkLst>
          <pc:docMk/>
          <pc:sldMk cId="3822258198" sldId="279"/>
        </pc:sldMkLst>
        <pc:spChg chg="mod">
          <ac:chgData name="" userId="48f3428bd9edcb4a" providerId="LiveId" clId="{92C009FE-F8FE-4CE1-81D3-236F0EC5B73C}" dt="2018-03-24T22:47:22.272" v="3060" actId="20577"/>
          <ac:spMkLst>
            <pc:docMk/>
            <pc:sldMk cId="3822258198" sldId="279"/>
            <ac:spMk id="2" creationId="{3FC8B480-856F-4C93-AC0B-3C9480567573}"/>
          </ac:spMkLst>
        </pc:spChg>
        <pc:spChg chg="mod">
          <ac:chgData name="" userId="48f3428bd9edcb4a" providerId="LiveId" clId="{92C009FE-F8FE-4CE1-81D3-236F0EC5B73C}" dt="2018-03-24T22:59:53.914" v="3687" actId="20577"/>
          <ac:spMkLst>
            <pc:docMk/>
            <pc:sldMk cId="3822258198" sldId="279"/>
            <ac:spMk id="6" creationId="{396FF479-0EAD-499A-B7E3-55051A2A6086}"/>
          </ac:spMkLst>
        </pc:spChg>
        <pc:picChg chg="del">
          <ac:chgData name="" userId="48f3428bd9edcb4a" providerId="LiveId" clId="{92C009FE-F8FE-4CE1-81D3-236F0EC5B73C}" dt="2018-03-24T22:46:57.738" v="3055" actId="478"/>
          <ac:picMkLst>
            <pc:docMk/>
            <pc:sldMk cId="3822258198" sldId="279"/>
            <ac:picMk id="3" creationId="{441644F9-FE0D-4D3F-9C99-8D8FF5ABBA6F}"/>
          </ac:picMkLst>
        </pc:picChg>
        <pc:picChg chg="add mod">
          <ac:chgData name="" userId="48f3428bd9edcb4a" providerId="LiveId" clId="{92C009FE-F8FE-4CE1-81D3-236F0EC5B73C}" dt="2018-03-24T22:47:14.657" v="3058" actId="1076"/>
          <ac:picMkLst>
            <pc:docMk/>
            <pc:sldMk cId="3822258198" sldId="279"/>
            <ac:picMk id="4" creationId="{B6655E67-5A29-40A6-8AD6-AD09A58DEBE1}"/>
          </ac:picMkLst>
        </pc:picChg>
      </pc:sldChg>
      <pc:sldChg chg="addSp delSp modSp add">
        <pc:chgData name="" userId="48f3428bd9edcb4a" providerId="LiveId" clId="{92C009FE-F8FE-4CE1-81D3-236F0EC5B73C}" dt="2018-03-24T22:48:33.926" v="3148" actId="1076"/>
        <pc:sldMkLst>
          <pc:docMk/>
          <pc:sldMk cId="1670695827" sldId="280"/>
        </pc:sldMkLst>
        <pc:spChg chg="mod">
          <ac:chgData name="" userId="48f3428bd9edcb4a" providerId="LiveId" clId="{92C009FE-F8FE-4CE1-81D3-236F0EC5B73C}" dt="2018-03-24T22:47:31.281" v="3063" actId="20577"/>
          <ac:spMkLst>
            <pc:docMk/>
            <pc:sldMk cId="1670695827" sldId="280"/>
            <ac:spMk id="2" creationId="{3FC8B480-856F-4C93-AC0B-3C9480567573}"/>
          </ac:spMkLst>
        </pc:spChg>
        <pc:spChg chg="mod">
          <ac:chgData name="" userId="48f3428bd9edcb4a" providerId="LiveId" clId="{92C009FE-F8FE-4CE1-81D3-236F0EC5B73C}" dt="2018-03-24T22:48:11.754" v="3140" actId="1076"/>
          <ac:spMkLst>
            <pc:docMk/>
            <pc:sldMk cId="1670695827" sldId="280"/>
            <ac:spMk id="6" creationId="{396FF479-0EAD-499A-B7E3-55051A2A6086}"/>
          </ac:spMkLst>
        </pc:spChg>
        <pc:picChg chg="add mod">
          <ac:chgData name="" userId="48f3428bd9edcb4a" providerId="LiveId" clId="{92C009FE-F8FE-4CE1-81D3-236F0EC5B73C}" dt="2018-03-24T22:48:33.926" v="3148" actId="1076"/>
          <ac:picMkLst>
            <pc:docMk/>
            <pc:sldMk cId="1670695827" sldId="280"/>
            <ac:picMk id="3" creationId="{780367DB-994C-4D97-AE5D-51E0EFAA7392}"/>
          </ac:picMkLst>
        </pc:picChg>
        <pc:picChg chg="del">
          <ac:chgData name="" userId="48f3428bd9edcb4a" providerId="LiveId" clId="{92C009FE-F8FE-4CE1-81D3-236F0EC5B73C}" dt="2018-03-24T22:48:13.670" v="3141" actId="478"/>
          <ac:picMkLst>
            <pc:docMk/>
            <pc:sldMk cId="1670695827" sldId="280"/>
            <ac:picMk id="4" creationId="{B6655E67-5A29-40A6-8AD6-AD09A58DEBE1}"/>
          </ac:picMkLst>
        </pc:picChg>
      </pc:sldChg>
      <pc:sldChg chg="addSp delSp modSp add">
        <pc:chgData name="" userId="48f3428bd9edcb4a" providerId="LiveId" clId="{92C009FE-F8FE-4CE1-81D3-236F0EC5B73C}" dt="2018-03-24T22:59:33.905" v="3683" actId="1076"/>
        <pc:sldMkLst>
          <pc:docMk/>
          <pc:sldMk cId="2495130030" sldId="281"/>
        </pc:sldMkLst>
        <pc:spChg chg="mod">
          <ac:chgData name="" userId="48f3428bd9edcb4a" providerId="LiveId" clId="{92C009FE-F8FE-4CE1-81D3-236F0EC5B73C}" dt="2018-03-24T22:55:51.663" v="3528" actId="1076"/>
          <ac:spMkLst>
            <pc:docMk/>
            <pc:sldMk cId="2495130030" sldId="281"/>
            <ac:spMk id="2" creationId="{3FC8B480-856F-4C93-AC0B-3C9480567573}"/>
          </ac:spMkLst>
        </pc:spChg>
        <pc:spChg chg="add del mod">
          <ac:chgData name="" userId="48f3428bd9edcb4a" providerId="LiveId" clId="{92C009FE-F8FE-4CE1-81D3-236F0EC5B73C}" dt="2018-03-24T22:49:54.693" v="3232" actId="478"/>
          <ac:spMkLst>
            <pc:docMk/>
            <pc:sldMk cId="2495130030" sldId="281"/>
            <ac:spMk id="5" creationId="{8EF25B46-7EA0-438A-A352-397E6DE04E3E}"/>
          </ac:spMkLst>
        </pc:spChg>
        <pc:spChg chg="del">
          <ac:chgData name="" userId="48f3428bd9edcb4a" providerId="LiveId" clId="{92C009FE-F8FE-4CE1-81D3-236F0EC5B73C}" dt="2018-03-24T22:49:52.315" v="3231" actId="478"/>
          <ac:spMkLst>
            <pc:docMk/>
            <pc:sldMk cId="2495130030" sldId="281"/>
            <ac:spMk id="6" creationId="{396FF479-0EAD-499A-B7E3-55051A2A6086}"/>
          </ac:spMkLst>
        </pc:spChg>
        <pc:graphicFrameChg chg="add mod modGraphic">
          <ac:chgData name="" userId="48f3428bd9edcb4a" providerId="LiveId" clId="{92C009FE-F8FE-4CE1-81D3-236F0EC5B73C}" dt="2018-03-24T22:59:33.905" v="3683" actId="1076"/>
          <ac:graphicFrameMkLst>
            <pc:docMk/>
            <pc:sldMk cId="2495130030" sldId="281"/>
            <ac:graphicFrameMk id="7" creationId="{313E6A68-AA68-4B99-A4DD-2580C37BD357}"/>
          </ac:graphicFrameMkLst>
        </pc:graphicFrameChg>
        <pc:picChg chg="del">
          <ac:chgData name="" userId="48f3428bd9edcb4a" providerId="LiveId" clId="{92C009FE-F8FE-4CE1-81D3-236F0EC5B73C}" dt="2018-03-24T22:49:56.397" v="3233" actId="478"/>
          <ac:picMkLst>
            <pc:docMk/>
            <pc:sldMk cId="2495130030" sldId="281"/>
            <ac:picMk id="3" creationId="{780367DB-994C-4D97-AE5D-51E0EFAA7392}"/>
          </ac:picMkLst>
        </pc:picChg>
      </pc:sldChg>
    </pc:docChg>
  </pc:docChgLst>
  <pc:docChgLst>
    <pc:chgData name="Eric Yang" userId="74a194dad571663c" providerId="Windows Live" clId="Web-{4055A214-5FA0-42FF-B4DC-80A589EAFF2C}"/>
    <pc:docChg chg="modSld">
      <pc:chgData name="Eric Yang" userId="74a194dad571663c" providerId="Windows Live" clId="Web-{4055A214-5FA0-42FF-B4DC-80A589EAFF2C}" dt="2018-03-26T18:25:30.476" v="7"/>
      <pc:docMkLst>
        <pc:docMk/>
      </pc:docMkLst>
      <pc:sldChg chg="modSp">
        <pc:chgData name="Eric Yang" userId="74a194dad571663c" providerId="Windows Live" clId="Web-{4055A214-5FA0-42FF-B4DC-80A589EAFF2C}" dt="2018-03-26T18:25:30.476" v="7"/>
        <pc:sldMkLst>
          <pc:docMk/>
          <pc:sldMk cId="961576193" sldId="276"/>
        </pc:sldMkLst>
        <pc:spChg chg="mod">
          <ac:chgData name="Eric Yang" userId="74a194dad571663c" providerId="Windows Live" clId="Web-{4055A214-5FA0-42FF-B4DC-80A589EAFF2C}" dt="2018-03-26T18:25:30.476" v="7"/>
          <ac:spMkLst>
            <pc:docMk/>
            <pc:sldMk cId="961576193" sldId="276"/>
            <ac:spMk id="3" creationId="{DC3368FC-7AE2-4586-B48D-AC09D8CBF457}"/>
          </ac:spMkLst>
        </pc:spChg>
      </pc:sldChg>
    </pc:docChg>
  </pc:docChgLst>
  <pc:docChgLst>
    <pc:chgData name="Eric Yang" userId="74a194dad571663c" providerId="Windows Live" clId="Web-{B78C400B-C6D2-4128-857B-6577C888B602}"/>
    <pc:docChg chg="modSld">
      <pc:chgData name="Eric Yang" userId="74a194dad571663c" providerId="Windows Live" clId="Web-{B78C400B-C6D2-4128-857B-6577C888B602}" dt="2018-03-05T18:34:53.894" v="166"/>
      <pc:docMkLst>
        <pc:docMk/>
      </pc:docMkLst>
      <pc:sldChg chg="modSp">
        <pc:chgData name="Eric Yang" userId="74a194dad571663c" providerId="Windows Live" clId="Web-{B78C400B-C6D2-4128-857B-6577C888B602}" dt="2018-03-05T18:23:55.659" v="2"/>
        <pc:sldMkLst>
          <pc:docMk/>
          <pc:sldMk cId="109857222" sldId="256"/>
        </pc:sldMkLst>
        <pc:spChg chg="mod">
          <ac:chgData name="Eric Yang" userId="74a194dad571663c" providerId="Windows Live" clId="Web-{B78C400B-C6D2-4128-857B-6577C888B602}" dt="2018-03-05T18:23:55.659" v="2"/>
          <ac:spMkLst>
            <pc:docMk/>
            <pc:sldMk cId="109857222" sldId="256"/>
            <ac:spMk id="2" creationId="{00000000-0000-0000-0000-000000000000}"/>
          </ac:spMkLst>
        </pc:spChg>
      </pc:sldChg>
      <pc:sldChg chg="modSp">
        <pc:chgData name="Eric Yang" userId="74a194dad571663c" providerId="Windows Live" clId="Web-{B78C400B-C6D2-4128-857B-6577C888B602}" dt="2018-03-05T18:25:41.973" v="48"/>
        <pc:sldMkLst>
          <pc:docMk/>
          <pc:sldMk cId="2344254156" sldId="259"/>
        </pc:sldMkLst>
        <pc:graphicFrameChg chg="mod modGraphic">
          <ac:chgData name="Eric Yang" userId="74a194dad571663c" providerId="Windows Live" clId="Web-{B78C400B-C6D2-4128-857B-6577C888B602}" dt="2018-03-05T18:25:41.973" v="48"/>
          <ac:graphicFrameMkLst>
            <pc:docMk/>
            <pc:sldMk cId="2344254156" sldId="259"/>
            <ac:graphicFrameMk id="4" creationId="{24F3CD74-9A70-4C84-B7F9-22481ADC27AD}"/>
          </ac:graphicFrameMkLst>
        </pc:graphicFrameChg>
      </pc:sldChg>
      <pc:sldChg chg="modSp">
        <pc:chgData name="Eric Yang" userId="74a194dad571663c" providerId="Windows Live" clId="Web-{B78C400B-C6D2-4128-857B-6577C888B602}" dt="2018-03-05T18:34:29.299" v="157"/>
        <pc:sldMkLst>
          <pc:docMk/>
          <pc:sldMk cId="2526685690" sldId="267"/>
        </pc:sldMkLst>
        <pc:spChg chg="mod">
          <ac:chgData name="Eric Yang" userId="74a194dad571663c" providerId="Windows Live" clId="Web-{B78C400B-C6D2-4128-857B-6577C888B602}" dt="2018-03-05T18:34:29.299" v="157"/>
          <ac:spMkLst>
            <pc:docMk/>
            <pc:sldMk cId="2526685690" sldId="267"/>
            <ac:spMk id="3" creationId="{F01ACC3A-1176-48EA-8A82-C8E2CD5084E0}"/>
          </ac:spMkLst>
        </pc:spChg>
      </pc:sldChg>
    </pc:docChg>
  </pc:docChgLst>
  <pc:docChgLst>
    <pc:chgData name="Bobby Qiu" userId="35735cb222c31cef" providerId="LiveId" clId="{F4DFCF10-B860-4CCD-B410-2D07FAA41475}"/>
    <pc:docChg chg="undo custSel addSld delSld modSld sldOrd">
      <pc:chgData name="Bobby Qiu" userId="35735cb222c31cef" providerId="LiveId" clId="{F4DFCF10-B860-4CCD-B410-2D07FAA41475}" dt="2018-03-05T01:33:25.464" v="922" actId="20577"/>
      <pc:docMkLst>
        <pc:docMk/>
      </pc:docMkLst>
      <pc:sldChg chg="modSp">
        <pc:chgData name="Bobby Qiu" userId="35735cb222c31cef" providerId="LiveId" clId="{F4DFCF10-B860-4CCD-B410-2D07FAA41475}" dt="2018-03-05T00:45:15.213" v="55" actId="20577"/>
        <pc:sldMkLst>
          <pc:docMk/>
          <pc:sldMk cId="2872962122" sldId="260"/>
        </pc:sldMkLst>
        <pc:spChg chg="mod">
          <ac:chgData name="Bobby Qiu" userId="35735cb222c31cef" providerId="LiveId" clId="{F4DFCF10-B860-4CCD-B410-2D07FAA41475}" dt="2018-03-05T00:45:15.213" v="55" actId="20577"/>
          <ac:spMkLst>
            <pc:docMk/>
            <pc:sldMk cId="2872962122" sldId="260"/>
            <ac:spMk id="2" creationId="{B34B795C-7A29-4D44-AE26-A21C3B6C7C68}"/>
          </ac:spMkLst>
        </pc:spChg>
        <pc:spChg chg="mod">
          <ac:chgData name="Bobby Qiu" userId="35735cb222c31cef" providerId="LiveId" clId="{F4DFCF10-B860-4CCD-B410-2D07FAA41475}" dt="2018-03-05T00:42:35.276" v="22" actId="20577"/>
          <ac:spMkLst>
            <pc:docMk/>
            <pc:sldMk cId="2872962122" sldId="260"/>
            <ac:spMk id="3" creationId="{51162110-F947-4379-AEF8-1D7AE2D4345D}"/>
          </ac:spMkLst>
        </pc:spChg>
      </pc:sldChg>
      <pc:sldChg chg="modSp">
        <pc:chgData name="Bobby Qiu" userId="35735cb222c31cef" providerId="LiveId" clId="{F4DFCF10-B860-4CCD-B410-2D07FAA41475}" dt="2018-03-05T01:19:03.579" v="858" actId="20577"/>
        <pc:sldMkLst>
          <pc:docMk/>
          <pc:sldMk cId="144451332" sldId="265"/>
        </pc:sldMkLst>
        <pc:spChg chg="mod">
          <ac:chgData name="Bobby Qiu" userId="35735cb222c31cef" providerId="LiveId" clId="{F4DFCF10-B860-4CCD-B410-2D07FAA41475}" dt="2018-03-05T00:45:37.102" v="93" actId="20577"/>
          <ac:spMkLst>
            <pc:docMk/>
            <pc:sldMk cId="144451332" sldId="265"/>
            <ac:spMk id="2" creationId="{B34B795C-7A29-4D44-AE26-A21C3B6C7C68}"/>
          </ac:spMkLst>
        </pc:spChg>
        <pc:spChg chg="mod">
          <ac:chgData name="Bobby Qiu" userId="35735cb222c31cef" providerId="LiveId" clId="{F4DFCF10-B860-4CCD-B410-2D07FAA41475}" dt="2018-03-05T01:19:03.579" v="858" actId="20577"/>
          <ac:spMkLst>
            <pc:docMk/>
            <pc:sldMk cId="144451332" sldId="265"/>
            <ac:spMk id="3" creationId="{51162110-F947-4379-AEF8-1D7AE2D4345D}"/>
          </ac:spMkLst>
        </pc:spChg>
      </pc:sldChg>
      <pc:sldChg chg="modSp">
        <pc:chgData name="Bobby Qiu" userId="35735cb222c31cef" providerId="LiveId" clId="{F4DFCF10-B860-4CCD-B410-2D07FAA41475}" dt="2018-03-05T01:33:25.464" v="922" actId="20577"/>
        <pc:sldMkLst>
          <pc:docMk/>
          <pc:sldMk cId="2526685690" sldId="267"/>
        </pc:sldMkLst>
        <pc:spChg chg="mod">
          <ac:chgData name="Bobby Qiu" userId="35735cb222c31cef" providerId="LiveId" clId="{F4DFCF10-B860-4CCD-B410-2D07FAA41475}" dt="2018-03-05T01:33:25.464" v="922" actId="20577"/>
          <ac:spMkLst>
            <pc:docMk/>
            <pc:sldMk cId="2526685690" sldId="267"/>
            <ac:spMk id="3" creationId="{F01ACC3A-1176-48EA-8A82-C8E2CD5084E0}"/>
          </ac:spMkLst>
        </pc:spChg>
      </pc:sldChg>
      <pc:sldChg chg="ord">
        <pc:chgData name="Bobby Qiu" userId="35735cb222c31cef" providerId="LiveId" clId="{F4DFCF10-B860-4CCD-B410-2D07FAA41475}" dt="2018-03-05T01:16:37.756" v="780" actId="20577"/>
        <pc:sldMkLst>
          <pc:docMk/>
          <pc:sldMk cId="479670363" sldId="268"/>
        </pc:sldMkLst>
      </pc:sldChg>
      <pc:sldChg chg="add ord">
        <pc:chgData name="Bobby Qiu" userId="35735cb222c31cef" providerId="LiveId" clId="{F4DFCF10-B860-4CCD-B410-2D07FAA41475}" dt="2018-03-05T01:16:25.087" v="779" actId="20577"/>
        <pc:sldMkLst>
          <pc:docMk/>
          <pc:sldMk cId="3608056" sldId="269"/>
        </pc:sldMkLst>
      </pc:sldChg>
      <pc:sldChg chg="addSp delSp modSp add ord">
        <pc:chgData name="Bobby Qiu" userId="35735cb222c31cef" providerId="LiveId" clId="{F4DFCF10-B860-4CCD-B410-2D07FAA41475}" dt="2018-03-05T01:16:15.650" v="778" actId="20577"/>
        <pc:sldMkLst>
          <pc:docMk/>
          <pc:sldMk cId="102890501" sldId="273"/>
        </pc:sldMkLst>
        <pc:spChg chg="mod">
          <ac:chgData name="Bobby Qiu" userId="35735cb222c31cef" providerId="LiveId" clId="{F4DFCF10-B860-4CCD-B410-2D07FAA41475}" dt="2018-03-05T01:12:29.051" v="770" actId="20577"/>
          <ac:spMkLst>
            <pc:docMk/>
            <pc:sldMk cId="102890501" sldId="273"/>
            <ac:spMk id="2" creationId="{3FC8B480-856F-4C93-AC0B-3C9480567573}"/>
          </ac:spMkLst>
        </pc:spChg>
        <pc:spChg chg="del">
          <ac:chgData name="Bobby Qiu" userId="35735cb222c31cef" providerId="LiveId" clId="{F4DFCF10-B860-4CCD-B410-2D07FAA41475}" dt="2018-03-05T01:12:35.802" v="771" actId="478"/>
          <ac:spMkLst>
            <pc:docMk/>
            <pc:sldMk cId="102890501" sldId="273"/>
            <ac:spMk id="3" creationId="{1E7933B4-42AA-4ADE-911E-FBDD2CDF5DD6}"/>
          </ac:spMkLst>
        </pc:spChg>
        <pc:picChg chg="add mod">
          <ac:chgData name="Bobby Qiu" userId="35735cb222c31cef" providerId="LiveId" clId="{F4DFCF10-B860-4CCD-B410-2D07FAA41475}" dt="2018-03-05T01:15:16.879" v="777" actId="1076"/>
          <ac:picMkLst>
            <pc:docMk/>
            <pc:sldMk cId="102890501" sldId="273"/>
            <ac:picMk id="5" creationId="{2D95C9E0-8C05-4B77-8585-69BA4BA770CC}"/>
          </ac:picMkLst>
        </pc:picChg>
      </pc:sldChg>
      <pc:sldChg chg="addSp delSp modSp add">
        <pc:chgData name="Bobby Qiu" userId="35735cb222c31cef" providerId="LiveId" clId="{F4DFCF10-B860-4CCD-B410-2D07FAA41475}" dt="2018-03-05T01:24:14.901" v="909" actId="20577"/>
        <pc:sldMkLst>
          <pc:docMk/>
          <pc:sldMk cId="3662634631" sldId="274"/>
        </pc:sldMkLst>
        <pc:spChg chg="mod">
          <ac:chgData name="Bobby Qiu" userId="35735cb222c31cef" providerId="LiveId" clId="{F4DFCF10-B860-4CCD-B410-2D07FAA41475}" dt="2018-03-05T01:18:01.781" v="808" actId="20577"/>
          <ac:spMkLst>
            <pc:docMk/>
            <pc:sldMk cId="3662634631" sldId="274"/>
            <ac:spMk id="2" creationId="{9202A85E-9F82-4AEF-9D33-738758FE291F}"/>
          </ac:spMkLst>
        </pc:spChg>
        <pc:spChg chg="del">
          <ac:chgData name="Bobby Qiu" userId="35735cb222c31cef" providerId="LiveId" clId="{F4DFCF10-B860-4CCD-B410-2D07FAA41475}" dt="2018-03-05T01:19:23.635" v="859" actId="478"/>
          <ac:spMkLst>
            <pc:docMk/>
            <pc:sldMk cId="3662634631" sldId="274"/>
            <ac:spMk id="3" creationId="{90F4C79D-2372-432C-8645-6DA7E0FE2A5A}"/>
          </ac:spMkLst>
        </pc:spChg>
        <pc:spChg chg="add mod">
          <ac:chgData name="Bobby Qiu" userId="35735cb222c31cef" providerId="LiveId" clId="{F4DFCF10-B860-4CCD-B410-2D07FAA41475}" dt="2018-03-05T01:24:14.901" v="909" actId="20577"/>
          <ac:spMkLst>
            <pc:docMk/>
            <pc:sldMk cId="3662634631" sldId="274"/>
            <ac:spMk id="8" creationId="{33B061E0-940D-4CFC-8102-CD094CA20892}"/>
          </ac:spMkLst>
        </pc:spChg>
        <pc:picChg chg="add mod">
          <ac:chgData name="Bobby Qiu" userId="35735cb222c31cef" providerId="LiveId" clId="{F4DFCF10-B860-4CCD-B410-2D07FAA41475}" dt="2018-03-05T01:22:11.728" v="872" actId="1076"/>
          <ac:picMkLst>
            <pc:docMk/>
            <pc:sldMk cId="3662634631" sldId="274"/>
            <ac:picMk id="5" creationId="{259C337A-7364-4425-BEA3-5D1357A3E4AF}"/>
          </ac:picMkLst>
        </pc:picChg>
        <pc:picChg chg="add mod">
          <ac:chgData name="Bobby Qiu" userId="35735cb222c31cef" providerId="LiveId" clId="{F4DFCF10-B860-4CCD-B410-2D07FAA41475}" dt="2018-03-05T01:22:15.229" v="873" actId="1076"/>
          <ac:picMkLst>
            <pc:docMk/>
            <pc:sldMk cId="3662634631" sldId="274"/>
            <ac:picMk id="7" creationId="{712CA5BB-6F6B-489D-9730-31764EB39B35}"/>
          </ac:picMkLst>
        </pc:picChg>
      </pc:sldChg>
    </pc:docChg>
  </pc:docChgLst>
  <pc:docChgLst>
    <pc:chgData name="Bobby Qiu" userId="35735cb222c31cef" providerId="LiveId" clId="{249FD5D2-3D1E-4E7E-9A1A-991BCAB28422}"/>
    <pc:docChg chg="undo custSel modSld sldOrd">
      <pc:chgData name="Bobby Qiu" userId="35735cb222c31cef" providerId="LiveId" clId="{249FD5D2-3D1E-4E7E-9A1A-991BCAB28422}" dt="2018-03-24T22:39:44.321" v="1012" actId="20577"/>
      <pc:docMkLst>
        <pc:docMk/>
      </pc:docMkLst>
      <pc:sldChg chg="modSp">
        <pc:chgData name="Bobby Qiu" userId="35735cb222c31cef" providerId="LiveId" clId="{249FD5D2-3D1E-4E7E-9A1A-991BCAB28422}" dt="2018-03-24T21:57:25.963" v="205" actId="20577"/>
        <pc:sldMkLst>
          <pc:docMk/>
          <pc:sldMk cId="2344254156" sldId="259"/>
        </pc:sldMkLst>
        <pc:spChg chg="mod">
          <ac:chgData name="Bobby Qiu" userId="35735cb222c31cef" providerId="LiveId" clId="{249FD5D2-3D1E-4E7E-9A1A-991BCAB28422}" dt="2018-03-24T21:26:37.695" v="25" actId="20577"/>
          <ac:spMkLst>
            <pc:docMk/>
            <pc:sldMk cId="2344254156" sldId="259"/>
            <ac:spMk id="3" creationId="{BD573F6C-917F-4219-8A04-4701BD8445A7}"/>
          </ac:spMkLst>
        </pc:spChg>
        <pc:graphicFrameChg chg="mod modGraphic">
          <ac:chgData name="Bobby Qiu" userId="35735cb222c31cef" providerId="LiveId" clId="{249FD5D2-3D1E-4E7E-9A1A-991BCAB28422}" dt="2018-03-24T21:57:25.963" v="205" actId="20577"/>
          <ac:graphicFrameMkLst>
            <pc:docMk/>
            <pc:sldMk cId="2344254156" sldId="259"/>
            <ac:graphicFrameMk id="4" creationId="{24F3CD74-9A70-4C84-B7F9-22481ADC27AD}"/>
          </ac:graphicFrameMkLst>
        </pc:graphicFrameChg>
      </pc:sldChg>
      <pc:sldChg chg="ord">
        <pc:chgData name="Bobby Qiu" userId="35735cb222c31cef" providerId="LiveId" clId="{249FD5D2-3D1E-4E7E-9A1A-991BCAB28422}" dt="2018-03-24T22:18:14.457" v="252" actId="20577"/>
        <pc:sldMkLst>
          <pc:docMk/>
          <pc:sldMk cId="2872962122" sldId="260"/>
        </pc:sldMkLst>
      </pc:sldChg>
      <pc:sldChg chg="modSp ord">
        <pc:chgData name="Bobby Qiu" userId="35735cb222c31cef" providerId="LiveId" clId="{249FD5D2-3D1E-4E7E-9A1A-991BCAB28422}" dt="2018-03-24T22:39:44.321" v="1012" actId="20577"/>
        <pc:sldMkLst>
          <pc:docMk/>
          <pc:sldMk cId="144451332" sldId="265"/>
        </pc:sldMkLst>
        <pc:spChg chg="mod">
          <ac:chgData name="Bobby Qiu" userId="35735cb222c31cef" providerId="LiveId" clId="{249FD5D2-3D1E-4E7E-9A1A-991BCAB28422}" dt="2018-03-24T22:22:56.643" v="292" actId="20577"/>
          <ac:spMkLst>
            <pc:docMk/>
            <pc:sldMk cId="144451332" sldId="265"/>
            <ac:spMk id="2" creationId="{B34B795C-7A29-4D44-AE26-A21C3B6C7C68}"/>
          </ac:spMkLst>
        </pc:spChg>
        <pc:spChg chg="mod">
          <ac:chgData name="Bobby Qiu" userId="35735cb222c31cef" providerId="LiveId" clId="{249FD5D2-3D1E-4E7E-9A1A-991BCAB28422}" dt="2018-03-24T22:39:44.321" v="1012" actId="20577"/>
          <ac:spMkLst>
            <pc:docMk/>
            <pc:sldMk cId="144451332" sldId="265"/>
            <ac:spMk id="3" creationId="{51162110-F947-4379-AEF8-1D7AE2D4345D}"/>
          </ac:spMkLst>
        </pc:spChg>
      </pc:sldChg>
      <pc:sldChg chg="modSp">
        <pc:chgData name="Bobby Qiu" userId="35735cb222c31cef" providerId="LiveId" clId="{249FD5D2-3D1E-4E7E-9A1A-991BCAB28422}" dt="2018-03-24T22:12:36.880" v="242" actId="20577"/>
        <pc:sldMkLst>
          <pc:docMk/>
          <pc:sldMk cId="2526685690" sldId="267"/>
        </pc:sldMkLst>
        <pc:spChg chg="mod">
          <ac:chgData name="Bobby Qiu" userId="35735cb222c31cef" providerId="LiveId" clId="{249FD5D2-3D1E-4E7E-9A1A-991BCAB28422}" dt="2018-03-24T22:12:36.880" v="242" actId="20577"/>
          <ac:spMkLst>
            <pc:docMk/>
            <pc:sldMk cId="2526685690" sldId="267"/>
            <ac:spMk id="3" creationId="{F01ACC3A-1176-48EA-8A82-C8E2CD5084E0}"/>
          </ac:spMkLst>
        </pc:spChg>
      </pc:sldChg>
      <pc:sldChg chg="addSp delSp modSp ord">
        <pc:chgData name="Bobby Qiu" userId="35735cb222c31cef" providerId="LiveId" clId="{249FD5D2-3D1E-4E7E-9A1A-991BCAB28422}" dt="2018-03-24T22:22:26.181" v="273" actId="20577"/>
        <pc:sldMkLst>
          <pc:docMk/>
          <pc:sldMk cId="3909096569" sldId="270"/>
        </pc:sldMkLst>
        <pc:spChg chg="add del mod">
          <ac:chgData name="Bobby Qiu" userId="35735cb222c31cef" providerId="LiveId" clId="{249FD5D2-3D1E-4E7E-9A1A-991BCAB28422}" dt="2018-03-24T21:47:09.891" v="135" actId="478"/>
          <ac:spMkLst>
            <pc:docMk/>
            <pc:sldMk cId="3909096569" sldId="270"/>
            <ac:spMk id="5" creationId="{6A1A8003-09DB-438C-BFC0-7E0DB47A488B}"/>
          </ac:spMkLst>
        </pc:spChg>
        <pc:picChg chg="del">
          <ac:chgData name="Bobby Qiu" userId="35735cb222c31cef" providerId="LiveId" clId="{249FD5D2-3D1E-4E7E-9A1A-991BCAB28422}" dt="2018-03-24T21:47:07.420" v="134" actId="478"/>
          <ac:picMkLst>
            <pc:docMk/>
            <pc:sldMk cId="3909096569" sldId="270"/>
            <ac:picMk id="4" creationId="{20529111-24ED-49BF-999C-8963316C432C}"/>
          </ac:picMkLst>
        </pc:picChg>
        <pc:picChg chg="add del mod">
          <ac:chgData name="Bobby Qiu" userId="35735cb222c31cef" providerId="LiveId" clId="{249FD5D2-3D1E-4E7E-9A1A-991BCAB28422}" dt="2018-03-24T22:02:16.103" v="206" actId="478"/>
          <ac:picMkLst>
            <pc:docMk/>
            <pc:sldMk cId="3909096569" sldId="270"/>
            <ac:picMk id="7" creationId="{04A370CE-DA0A-42D6-B813-46FDFBAC680E}"/>
          </ac:picMkLst>
        </pc:picChg>
        <pc:picChg chg="add del mod">
          <ac:chgData name="Bobby Qiu" userId="35735cb222c31cef" providerId="LiveId" clId="{249FD5D2-3D1E-4E7E-9A1A-991BCAB28422}" dt="2018-03-24T22:09:16.987" v="211" actId="478"/>
          <ac:picMkLst>
            <pc:docMk/>
            <pc:sldMk cId="3909096569" sldId="270"/>
            <ac:picMk id="9" creationId="{6FE073BC-1B2B-41C5-A831-A6B7A5D7E75C}"/>
          </ac:picMkLst>
        </pc:picChg>
        <pc:picChg chg="add del mod">
          <ac:chgData name="Bobby Qiu" userId="35735cb222c31cef" providerId="LiveId" clId="{249FD5D2-3D1E-4E7E-9A1A-991BCAB28422}" dt="2018-03-24T22:17:23.435" v="243" actId="478"/>
          <ac:picMkLst>
            <pc:docMk/>
            <pc:sldMk cId="3909096569" sldId="270"/>
            <ac:picMk id="11" creationId="{F2D8EBAD-A537-4D45-A94C-54AA90D81DB5}"/>
          </ac:picMkLst>
        </pc:picChg>
        <pc:picChg chg="add mod">
          <ac:chgData name="Bobby Qiu" userId="35735cb222c31cef" providerId="LiveId" clId="{249FD5D2-3D1E-4E7E-9A1A-991BCAB28422}" dt="2018-03-24T22:17:42.096" v="250" actId="1076"/>
          <ac:picMkLst>
            <pc:docMk/>
            <pc:sldMk cId="3909096569" sldId="270"/>
            <ac:picMk id="13" creationId="{D6CBC9FB-87F2-4466-881B-09B71D66CCCB}"/>
          </ac:picMkLst>
        </pc:picChg>
      </pc:sldChg>
      <pc:sldChg chg="modSp">
        <pc:chgData name="Bobby Qiu" userId="35735cb222c31cef" providerId="LiveId" clId="{249FD5D2-3D1E-4E7E-9A1A-991BCAB28422}" dt="2018-03-24T21:56:36.253" v="185" actId="20577"/>
        <pc:sldMkLst>
          <pc:docMk/>
          <pc:sldMk cId="102890501" sldId="273"/>
        </pc:sldMkLst>
        <pc:spChg chg="mod">
          <ac:chgData name="Bobby Qiu" userId="35735cb222c31cef" providerId="LiveId" clId="{249FD5D2-3D1E-4E7E-9A1A-991BCAB28422}" dt="2018-03-24T21:56:36.253" v="185" actId="20577"/>
          <ac:spMkLst>
            <pc:docMk/>
            <pc:sldMk cId="102890501" sldId="273"/>
            <ac:spMk id="2" creationId="{3FC8B480-856F-4C93-AC0B-3C9480567573}"/>
          </ac:spMkLst>
        </pc:spChg>
      </pc:sldChg>
    </pc:docChg>
  </pc:docChgLst>
  <pc:docChgLst>
    <pc:chgData name="Eric Yang" userId="74a194dad571663c" providerId="Windows Live" clId="Web-{D1326234-F65E-42D4-A9D1-C0F2896A3401}"/>
    <pc:docChg chg="addSld delSld modSld sldOrd">
      <pc:chgData name="Eric Yang" userId="74a194dad571663c" providerId="Windows Live" clId="Web-{D1326234-F65E-42D4-A9D1-C0F2896A3401}" dt="2018-03-24T22:57:22.499" v="528"/>
      <pc:docMkLst>
        <pc:docMk/>
      </pc:docMkLst>
      <pc:sldChg chg="modSp ord">
        <pc:chgData name="Eric Yang" userId="74a194dad571663c" providerId="Windows Live" clId="Web-{D1326234-F65E-42D4-A9D1-C0F2896A3401}" dt="2018-03-24T22:20:39.552" v="328"/>
        <pc:sldMkLst>
          <pc:docMk/>
          <pc:sldMk cId="2872962122" sldId="260"/>
        </pc:sldMkLst>
        <pc:spChg chg="mod">
          <ac:chgData name="Eric Yang" userId="74a194dad571663c" providerId="Windows Live" clId="Web-{D1326234-F65E-42D4-A9D1-C0F2896A3401}" dt="2018-03-24T22:17:18.129" v="58"/>
          <ac:spMkLst>
            <pc:docMk/>
            <pc:sldMk cId="2872962122" sldId="260"/>
            <ac:spMk id="2" creationId="{B34B795C-7A29-4D44-AE26-A21C3B6C7C68}"/>
          </ac:spMkLst>
        </pc:spChg>
        <pc:spChg chg="mod">
          <ac:chgData name="Eric Yang" userId="74a194dad571663c" providerId="Windows Live" clId="Web-{D1326234-F65E-42D4-A9D1-C0F2896A3401}" dt="2018-03-24T22:18:47.082" v="249"/>
          <ac:spMkLst>
            <pc:docMk/>
            <pc:sldMk cId="2872962122" sldId="260"/>
            <ac:spMk id="3" creationId="{51162110-F947-4379-AEF8-1D7AE2D4345D}"/>
          </ac:spMkLst>
        </pc:spChg>
      </pc:sldChg>
      <pc:sldChg chg="modSp ord">
        <pc:chgData name="Eric Yang" userId="74a194dad571663c" providerId="Windows Live" clId="Web-{D1326234-F65E-42D4-A9D1-C0F2896A3401}" dt="2018-03-24T22:25:29.382" v="372"/>
        <pc:sldMkLst>
          <pc:docMk/>
          <pc:sldMk cId="144451332" sldId="265"/>
        </pc:sldMkLst>
        <pc:spChg chg="mod">
          <ac:chgData name="Eric Yang" userId="74a194dad571663c" providerId="Windows Live" clId="Web-{D1326234-F65E-42D4-A9D1-C0F2896A3401}" dt="2018-03-24T22:21:16.646" v="337"/>
          <ac:spMkLst>
            <pc:docMk/>
            <pc:sldMk cId="144451332" sldId="265"/>
            <ac:spMk id="3" creationId="{51162110-F947-4379-AEF8-1D7AE2D4345D}"/>
          </ac:spMkLst>
        </pc:spChg>
      </pc:sldChg>
      <pc:sldChg chg="ord">
        <pc:chgData name="Eric Yang" userId="74a194dad571663c" providerId="Windows Live" clId="Web-{D1326234-F65E-42D4-A9D1-C0F2896A3401}" dt="2018-03-24T22:25:29.382" v="373"/>
        <pc:sldMkLst>
          <pc:docMk/>
          <pc:sldMk cId="3909096569" sldId="270"/>
        </pc:sldMkLst>
      </pc:sldChg>
      <pc:sldChg chg="modSp">
        <pc:chgData name="Eric Yang" userId="74a194dad571663c" providerId="Windows Live" clId="Web-{D1326234-F65E-42D4-A9D1-C0F2896A3401}" dt="2018-03-24T22:57:22.499" v="527"/>
        <pc:sldMkLst>
          <pc:docMk/>
          <pc:sldMk cId="961576193" sldId="276"/>
        </pc:sldMkLst>
        <pc:spChg chg="mod">
          <ac:chgData name="Eric Yang" userId="74a194dad571663c" providerId="Windows Live" clId="Web-{D1326234-F65E-42D4-A9D1-C0F2896A3401}" dt="2018-03-24T22:57:22.499" v="527"/>
          <ac:spMkLst>
            <pc:docMk/>
            <pc:sldMk cId="961576193" sldId="276"/>
            <ac:spMk id="3" creationId="{DC3368FC-7AE2-4586-B48D-AC09D8CBF457}"/>
          </ac:spMkLst>
        </pc:spChg>
      </pc:sldChg>
      <pc:sldChg chg="addSp delSp modSp">
        <pc:chgData name="Eric Yang" userId="74a194dad571663c" providerId="Windows Live" clId="Web-{D1326234-F65E-42D4-A9D1-C0F2896A3401}" dt="2018-03-24T22:16:42.644" v="13"/>
        <pc:sldMkLst>
          <pc:docMk/>
          <pc:sldMk cId="1286958565" sldId="277"/>
        </pc:sldMkLst>
        <pc:spChg chg="del">
          <ac:chgData name="Eric Yang" userId="74a194dad571663c" providerId="Windows Live" clId="Web-{D1326234-F65E-42D4-A9D1-C0F2896A3401}" dt="2018-03-24T22:06:40.747" v="1"/>
          <ac:spMkLst>
            <pc:docMk/>
            <pc:sldMk cId="1286958565" sldId="277"/>
            <ac:spMk id="2" creationId="{B6271A41-5606-4CE5-9978-F6DBBC881F64}"/>
          </ac:spMkLst>
        </pc:spChg>
        <pc:spChg chg="add del mod">
          <ac:chgData name="Eric Yang" userId="74a194dad571663c" providerId="Windows Live" clId="Web-{D1326234-F65E-42D4-A9D1-C0F2896A3401}" dt="2018-03-24T22:16:27.816" v="9"/>
          <ac:spMkLst>
            <pc:docMk/>
            <pc:sldMk cId="1286958565" sldId="277"/>
            <ac:spMk id="5" creationId="{4C85ACB0-717D-48E2-AAAB-BD8005A7DF49}"/>
          </ac:spMkLst>
        </pc:spChg>
        <pc:picChg chg="del mod">
          <ac:chgData name="Eric Yang" userId="74a194dad571663c" providerId="Windows Live" clId="Web-{D1326234-F65E-42D4-A9D1-C0F2896A3401}" dt="2018-03-24T22:16:26.269" v="8"/>
          <ac:picMkLst>
            <pc:docMk/>
            <pc:sldMk cId="1286958565" sldId="277"/>
            <ac:picMk id="4" creationId="{EDA8133C-E1A5-4F2A-8BCF-9C40753236CA}"/>
          </ac:picMkLst>
        </pc:picChg>
        <pc:picChg chg="add mod ord">
          <ac:chgData name="Eric Yang" userId="74a194dad571663c" providerId="Windows Live" clId="Web-{D1326234-F65E-42D4-A9D1-C0F2896A3401}" dt="2018-03-24T22:16:42.644" v="13"/>
          <ac:picMkLst>
            <pc:docMk/>
            <pc:sldMk cId="1286958565" sldId="277"/>
            <ac:picMk id="6" creationId="{E06E1CDF-DD6B-4C6F-BCCB-17D73BF15805}"/>
          </ac:picMkLst>
        </pc:picChg>
      </pc:sldChg>
    </pc:docChg>
  </pc:docChgLst>
  <pc:docChgLst>
    <pc:chgData name="Eric Yang" userId="74a194dad571663c" providerId="Windows Live" clId="Web-{768EF444-1AB6-4B7D-943C-953DB6BB9BF4}"/>
    <pc:docChg chg="modSld">
      <pc:chgData name="Eric Yang" userId="74a194dad571663c" providerId="Windows Live" clId="Web-{768EF444-1AB6-4B7D-943C-953DB6BB9BF4}" dt="2018-03-26T19:12:13.920" v="41"/>
      <pc:docMkLst>
        <pc:docMk/>
      </pc:docMkLst>
      <pc:sldChg chg="modSp">
        <pc:chgData name="Eric Yang" userId="74a194dad571663c" providerId="Windows Live" clId="Web-{768EF444-1AB6-4B7D-943C-953DB6BB9BF4}" dt="2018-03-26T18:52:09.920" v="7"/>
        <pc:sldMkLst>
          <pc:docMk/>
          <pc:sldMk cId="2344254156" sldId="259"/>
        </pc:sldMkLst>
        <pc:graphicFrameChg chg="mod modGraphic">
          <ac:chgData name="Eric Yang" userId="74a194dad571663c" providerId="Windows Live" clId="Web-{768EF444-1AB6-4B7D-943C-953DB6BB9BF4}" dt="2018-03-26T18:52:09.920" v="7"/>
          <ac:graphicFrameMkLst>
            <pc:docMk/>
            <pc:sldMk cId="2344254156" sldId="259"/>
            <ac:graphicFrameMk id="4" creationId="{24F3CD74-9A70-4C84-B7F9-22481ADC27AD}"/>
          </ac:graphicFrameMkLst>
        </pc:graphicFrameChg>
      </pc:sldChg>
      <pc:sldChg chg="modSp">
        <pc:chgData name="Eric Yang" userId="74a194dad571663c" providerId="Windows Live" clId="Web-{768EF444-1AB6-4B7D-943C-953DB6BB9BF4}" dt="2018-03-26T18:52:55.780" v="10"/>
        <pc:sldMkLst>
          <pc:docMk/>
          <pc:sldMk cId="3576475600" sldId="271"/>
        </pc:sldMkLst>
        <pc:spChg chg="mod">
          <ac:chgData name="Eric Yang" userId="74a194dad571663c" providerId="Windows Live" clId="Web-{768EF444-1AB6-4B7D-943C-953DB6BB9BF4}" dt="2018-03-26T18:52:55.780" v="10"/>
          <ac:spMkLst>
            <pc:docMk/>
            <pc:sldMk cId="3576475600" sldId="271"/>
            <ac:spMk id="2" creationId="{71C60DB2-AADD-4D8A-9B38-A005E65CD540}"/>
          </ac:spMkLst>
        </pc:spChg>
      </pc:sldChg>
      <pc:sldChg chg="modSp">
        <pc:chgData name="Eric Yang" userId="74a194dad571663c" providerId="Windows Live" clId="Web-{768EF444-1AB6-4B7D-943C-953DB6BB9BF4}" dt="2018-03-26T19:12:13.217" v="39"/>
        <pc:sldMkLst>
          <pc:docMk/>
          <pc:sldMk cId="961576193" sldId="276"/>
        </pc:sldMkLst>
        <pc:spChg chg="mod">
          <ac:chgData name="Eric Yang" userId="74a194dad571663c" providerId="Windows Live" clId="Web-{768EF444-1AB6-4B7D-943C-953DB6BB9BF4}" dt="2018-03-26T19:12:13.217" v="39"/>
          <ac:spMkLst>
            <pc:docMk/>
            <pc:sldMk cId="961576193" sldId="276"/>
            <ac:spMk id="3" creationId="{DC3368FC-7AE2-4586-B48D-AC09D8CBF457}"/>
          </ac:spMkLst>
        </pc:spChg>
      </pc:sldChg>
    </pc:docChg>
  </pc:docChgLst>
  <pc:docChgLst>
    <pc:chgData name="Eric Yang" userId="74a194dad571663c" providerId="Windows Live" clId="Web-{17751390-DEC3-4470-B1BF-36277DAD4D1E}"/>
    <pc:docChg chg="addSld delSld modSld sldOrd">
      <pc:chgData name="Eric Yang" userId="74a194dad571663c" providerId="Windows Live" clId="Web-{17751390-DEC3-4470-B1BF-36277DAD4D1E}" dt="2018-03-05T01:15:48.048" v="3121"/>
      <pc:docMkLst>
        <pc:docMk/>
      </pc:docMkLst>
      <pc:sldChg chg="addSp delSp modSp ord">
        <pc:chgData name="Eric Yang" userId="74a194dad571663c" providerId="Windows Live" clId="Web-{17751390-DEC3-4470-B1BF-36277DAD4D1E}" dt="2018-03-05T01:09:29.253" v="2941"/>
        <pc:sldMkLst>
          <pc:docMk/>
          <pc:sldMk cId="2872962122" sldId="260"/>
        </pc:sldMkLst>
        <pc:spChg chg="mod">
          <ac:chgData name="Eric Yang" userId="74a194dad571663c" providerId="Windows Live" clId="Web-{17751390-DEC3-4470-B1BF-36277DAD4D1E}" dt="2018-03-05T01:09:29.253" v="2941"/>
          <ac:spMkLst>
            <pc:docMk/>
            <pc:sldMk cId="2872962122" sldId="260"/>
            <ac:spMk id="2" creationId="{B34B795C-7A29-4D44-AE26-A21C3B6C7C68}"/>
          </ac:spMkLst>
        </pc:spChg>
        <pc:spChg chg="mod">
          <ac:chgData name="Eric Yang" userId="74a194dad571663c" providerId="Windows Live" clId="Web-{17751390-DEC3-4470-B1BF-36277DAD4D1E}" dt="2018-03-05T01:02:02.272" v="2539"/>
          <ac:spMkLst>
            <pc:docMk/>
            <pc:sldMk cId="2872962122" sldId="260"/>
            <ac:spMk id="3" creationId="{51162110-F947-4379-AEF8-1D7AE2D4345D}"/>
          </ac:spMkLst>
        </pc:spChg>
        <pc:spChg chg="add del mod">
          <ac:chgData name="Eric Yang" userId="74a194dad571663c" providerId="Windows Live" clId="Web-{17751390-DEC3-4470-B1BF-36277DAD4D1E}" dt="2018-03-05T00:49:56.714" v="1345"/>
          <ac:spMkLst>
            <pc:docMk/>
            <pc:sldMk cId="2872962122" sldId="260"/>
            <ac:spMk id="4" creationId="{40B626C2-42FD-48EB-9DA7-1ED618E4EAAB}"/>
          </ac:spMkLst>
        </pc:spChg>
      </pc:sldChg>
      <pc:sldChg chg="modSp del ord">
        <pc:chgData name="Eric Yang" userId="74a194dad571663c" providerId="Windows Live" clId="Web-{17751390-DEC3-4470-B1BF-36277DAD4D1E}" dt="2018-03-05T01:09:21.722" v="2940"/>
        <pc:sldMkLst>
          <pc:docMk/>
          <pc:sldMk cId="144451332" sldId="265"/>
        </pc:sldMkLst>
        <pc:spChg chg="mod">
          <ac:chgData name="Eric Yang" userId="74a194dad571663c" providerId="Windows Live" clId="Web-{17751390-DEC3-4470-B1BF-36277DAD4D1E}" dt="2018-03-05T01:09:21.722" v="2940"/>
          <ac:spMkLst>
            <pc:docMk/>
            <pc:sldMk cId="144451332" sldId="265"/>
            <ac:spMk id="2" creationId="{B34B795C-7A29-4D44-AE26-A21C3B6C7C68}"/>
          </ac:spMkLst>
        </pc:spChg>
        <pc:spChg chg="mod">
          <ac:chgData name="Eric Yang" userId="74a194dad571663c" providerId="Windows Live" clId="Web-{17751390-DEC3-4470-B1BF-36277DAD4D1E}" dt="2018-03-05T00:58:59.726" v="2218"/>
          <ac:spMkLst>
            <pc:docMk/>
            <pc:sldMk cId="144451332" sldId="265"/>
            <ac:spMk id="3" creationId="{51162110-F947-4379-AEF8-1D7AE2D4345D}"/>
          </ac:spMkLst>
        </pc:spChg>
      </pc:sldChg>
      <pc:sldChg chg="delSp modSp new">
        <pc:chgData name="Eric Yang" userId="74a194dad571663c" providerId="Windows Live" clId="Web-{17751390-DEC3-4470-B1BF-36277DAD4D1E}" dt="2018-03-05T00:42:02.936" v="671"/>
        <pc:sldMkLst>
          <pc:docMk/>
          <pc:sldMk cId="989382686" sldId="266"/>
        </pc:sldMkLst>
        <pc:spChg chg="mod">
          <ac:chgData name="Eric Yang" userId="74a194dad571663c" providerId="Windows Live" clId="Web-{17751390-DEC3-4470-B1BF-36277DAD4D1E}" dt="2018-03-05T00:42:00.858" v="670"/>
          <ac:spMkLst>
            <pc:docMk/>
            <pc:sldMk cId="989382686" sldId="266"/>
            <ac:spMk id="2" creationId="{765A4B7D-1B08-4B91-A3DE-D5C109C43754}"/>
          </ac:spMkLst>
        </pc:spChg>
        <pc:spChg chg="del">
          <ac:chgData name="Eric Yang" userId="74a194dad571663c" providerId="Windows Live" clId="Web-{17751390-DEC3-4470-B1BF-36277DAD4D1E}" dt="2018-03-05T00:42:02.936" v="671"/>
          <ac:spMkLst>
            <pc:docMk/>
            <pc:sldMk cId="989382686" sldId="266"/>
            <ac:spMk id="3" creationId="{C2DE9063-9F30-4B33-AD89-A76B0F77857F}"/>
          </ac:spMkLst>
        </pc:spChg>
      </pc:sldChg>
      <pc:sldChg chg="modSp new">
        <pc:chgData name="Eric Yang" userId="74a194dad571663c" providerId="Windows Live" clId="Web-{17751390-DEC3-4470-B1BF-36277DAD4D1E}" dt="2018-03-05T00:52:42.557" v="1567"/>
        <pc:sldMkLst>
          <pc:docMk/>
          <pc:sldMk cId="2526685690" sldId="267"/>
        </pc:sldMkLst>
        <pc:spChg chg="mod">
          <ac:chgData name="Eric Yang" userId="74a194dad571663c" providerId="Windows Live" clId="Web-{17751390-DEC3-4470-B1BF-36277DAD4D1E}" dt="2018-03-05T00:52:25.479" v="1546"/>
          <ac:spMkLst>
            <pc:docMk/>
            <pc:sldMk cId="2526685690" sldId="267"/>
            <ac:spMk id="2" creationId="{D1A1307B-7262-445C-9909-662B6BC3F90F}"/>
          </ac:spMkLst>
        </pc:spChg>
        <pc:spChg chg="mod">
          <ac:chgData name="Eric Yang" userId="74a194dad571663c" providerId="Windows Live" clId="Web-{17751390-DEC3-4470-B1BF-36277DAD4D1E}" dt="2018-03-05T00:52:42.557" v="1567"/>
          <ac:spMkLst>
            <pc:docMk/>
            <pc:sldMk cId="2526685690" sldId="267"/>
            <ac:spMk id="3" creationId="{F01ACC3A-1176-48EA-8A82-C8E2CD5084E0}"/>
          </ac:spMkLst>
        </pc:spChg>
      </pc:sldChg>
      <pc:sldChg chg="addSp delSp modSp">
        <pc:chgData name="Eric Yang" userId="74a194dad571663c" providerId="Windows Live" clId="Web-{17751390-DEC3-4470-B1BF-36277DAD4D1E}" dt="2018-03-05T01:11:03.534" v="2992"/>
        <pc:sldMkLst>
          <pc:docMk/>
          <pc:sldMk cId="3608056" sldId="269"/>
        </pc:sldMkLst>
        <pc:spChg chg="mod">
          <ac:chgData name="Eric Yang" userId="74a194dad571663c" providerId="Windows Live" clId="Web-{17751390-DEC3-4470-B1BF-36277DAD4D1E}" dt="2018-03-05T01:10:49.643" v="2989"/>
          <ac:spMkLst>
            <pc:docMk/>
            <pc:sldMk cId="3608056" sldId="269"/>
            <ac:spMk id="2" creationId="{6E7D92A2-5922-4677-BA37-3E62F788D903}"/>
          </ac:spMkLst>
        </pc:spChg>
        <pc:spChg chg="del">
          <ac:chgData name="Eric Yang" userId="74a194dad571663c" providerId="Windows Live" clId="Web-{17751390-DEC3-4470-B1BF-36277DAD4D1E}" dt="2018-03-05T01:10:11.862" v="2942"/>
          <ac:spMkLst>
            <pc:docMk/>
            <pc:sldMk cId="3608056" sldId="269"/>
            <ac:spMk id="3" creationId="{4F4CF9E2-E564-4B93-AD9C-C81CB44C9445}"/>
          </ac:spMkLst>
        </pc:spChg>
        <pc:picChg chg="add mod ord">
          <ac:chgData name="Eric Yang" userId="74a194dad571663c" providerId="Windows Live" clId="Web-{17751390-DEC3-4470-B1BF-36277DAD4D1E}" dt="2018-03-05T01:11:03.534" v="2992"/>
          <ac:picMkLst>
            <pc:docMk/>
            <pc:sldMk cId="3608056" sldId="269"/>
            <ac:picMk id="4" creationId="{0664D141-B3FA-44CF-A1E5-C8214870B21F}"/>
          </ac:picMkLst>
        </pc:picChg>
      </pc:sldChg>
      <pc:sldChg chg="addSp delSp modSp new">
        <pc:chgData name="Eric Yang" userId="74a194dad571663c" providerId="Windows Live" clId="Web-{17751390-DEC3-4470-B1BF-36277DAD4D1E}" dt="2018-03-05T01:11:59.190" v="3032"/>
        <pc:sldMkLst>
          <pc:docMk/>
          <pc:sldMk cId="3909096569" sldId="270"/>
        </pc:sldMkLst>
        <pc:spChg chg="mod">
          <ac:chgData name="Eric Yang" userId="74a194dad571663c" providerId="Windows Live" clId="Web-{17751390-DEC3-4470-B1BF-36277DAD4D1E}" dt="2018-03-05T01:11:59.190" v="3032"/>
          <ac:spMkLst>
            <pc:docMk/>
            <pc:sldMk cId="3909096569" sldId="270"/>
            <ac:spMk id="2" creationId="{50D02463-9C60-4E5F-AFCD-BFB102B1D4D6}"/>
          </ac:spMkLst>
        </pc:spChg>
        <pc:spChg chg="del">
          <ac:chgData name="Eric Yang" userId="74a194dad571663c" providerId="Windows Live" clId="Web-{17751390-DEC3-4470-B1BF-36277DAD4D1E}" dt="2018-03-05T01:11:34.487" v="2994"/>
          <ac:spMkLst>
            <pc:docMk/>
            <pc:sldMk cId="3909096569" sldId="270"/>
            <ac:spMk id="3" creationId="{32D5232C-1BFB-4801-A896-56FD0183152B}"/>
          </ac:spMkLst>
        </pc:spChg>
        <pc:picChg chg="add mod ord">
          <ac:chgData name="Eric Yang" userId="74a194dad571663c" providerId="Windows Live" clId="Web-{17751390-DEC3-4470-B1BF-36277DAD4D1E}" dt="2018-03-05T01:11:44.971" v="2997"/>
          <ac:picMkLst>
            <pc:docMk/>
            <pc:sldMk cId="3909096569" sldId="270"/>
            <ac:picMk id="4" creationId="{20529111-24ED-49BF-999C-8963316C432C}"/>
          </ac:picMkLst>
        </pc:picChg>
      </pc:sldChg>
      <pc:sldChg chg="addSp delSp modSp new">
        <pc:chgData name="Eric Yang" userId="74a194dad571663c" providerId="Windows Live" clId="Web-{17751390-DEC3-4470-B1BF-36277DAD4D1E}" dt="2018-03-05T01:12:39.205" v="3075"/>
        <pc:sldMkLst>
          <pc:docMk/>
          <pc:sldMk cId="3576475600" sldId="271"/>
        </pc:sldMkLst>
        <pc:spChg chg="mod">
          <ac:chgData name="Eric Yang" userId="74a194dad571663c" providerId="Windows Live" clId="Web-{17751390-DEC3-4470-B1BF-36277DAD4D1E}" dt="2018-03-05T01:12:33.455" v="3073"/>
          <ac:spMkLst>
            <pc:docMk/>
            <pc:sldMk cId="3576475600" sldId="271"/>
            <ac:spMk id="2" creationId="{71C60DB2-AADD-4D8A-9B38-A005E65CD540}"/>
          </ac:spMkLst>
        </pc:spChg>
        <pc:spChg chg="del">
          <ac:chgData name="Eric Yang" userId="74a194dad571663c" providerId="Windows Live" clId="Web-{17751390-DEC3-4470-B1BF-36277DAD4D1E}" dt="2018-03-05T01:12:24.971" v="3071"/>
          <ac:spMkLst>
            <pc:docMk/>
            <pc:sldMk cId="3576475600" sldId="271"/>
            <ac:spMk id="3" creationId="{3FA7DAA9-A624-4B4D-934E-C2B4862129A0}"/>
          </ac:spMkLst>
        </pc:spChg>
        <pc:picChg chg="add mod ord">
          <ac:chgData name="Eric Yang" userId="74a194dad571663c" providerId="Windows Live" clId="Web-{17751390-DEC3-4470-B1BF-36277DAD4D1E}" dt="2018-03-05T01:12:39.205" v="3075"/>
          <ac:picMkLst>
            <pc:docMk/>
            <pc:sldMk cId="3576475600" sldId="271"/>
            <ac:picMk id="4" creationId="{C5DFFD78-F55E-4DB8-A7C1-F1B34F91D92B}"/>
          </ac:picMkLst>
        </pc:picChg>
      </pc:sldChg>
      <pc:sldChg chg="addSp delSp modSp new">
        <pc:chgData name="Eric Yang" userId="74a194dad571663c" providerId="Windows Live" clId="Web-{17751390-DEC3-4470-B1BF-36277DAD4D1E}" dt="2018-03-05T01:15:48.048" v="3121"/>
        <pc:sldMkLst>
          <pc:docMk/>
          <pc:sldMk cId="2312176462" sldId="272"/>
        </pc:sldMkLst>
        <pc:spChg chg="mod">
          <ac:chgData name="Eric Yang" userId="74a194dad571663c" providerId="Windows Live" clId="Web-{17751390-DEC3-4470-B1BF-36277DAD4D1E}" dt="2018-03-05T01:14:33.548" v="3117"/>
          <ac:spMkLst>
            <pc:docMk/>
            <pc:sldMk cId="2312176462" sldId="272"/>
            <ac:spMk id="2" creationId="{1759DD58-AD63-4FDB-9A42-72193D86F684}"/>
          </ac:spMkLst>
        </pc:spChg>
        <pc:spChg chg="del">
          <ac:chgData name="Eric Yang" userId="74a194dad571663c" providerId="Windows Live" clId="Web-{17751390-DEC3-4470-B1BF-36277DAD4D1E}" dt="2018-03-05T01:14:14.611" v="3077"/>
          <ac:spMkLst>
            <pc:docMk/>
            <pc:sldMk cId="2312176462" sldId="272"/>
            <ac:spMk id="3" creationId="{BAA8E776-59BE-4627-8550-974F8EA4E401}"/>
          </ac:spMkLst>
        </pc:spChg>
        <pc:picChg chg="add mod ord">
          <ac:chgData name="Eric Yang" userId="74a194dad571663c" providerId="Windows Live" clId="Web-{17751390-DEC3-4470-B1BF-36277DAD4D1E}" dt="2018-03-05T01:15:48.048" v="3121"/>
          <ac:picMkLst>
            <pc:docMk/>
            <pc:sldMk cId="2312176462" sldId="272"/>
            <ac:picMk id="4" creationId="{9FF2B92C-962E-4DEC-BE5B-FB21B061B790}"/>
          </ac:picMkLst>
        </pc:picChg>
      </pc:sldChg>
    </pc:docChg>
  </pc:docChgLst>
  <pc:docChgLst>
    <pc:chgData name="Eric Yang" userId="74a194dad571663c" providerId="LiveId" clId="{64863EEF-B92D-4C4A-988D-A6B8615BB062}"/>
    <pc:docChg chg="undo custSel addSld modSld sldOrd modMainMaster">
      <pc:chgData name="Eric Yang" userId="74a194dad571663c" providerId="LiveId" clId="{64863EEF-B92D-4C4A-988D-A6B8615BB062}" dt="2018-03-05T00:35:42" v="272" actId="1076"/>
      <pc:docMkLst>
        <pc:docMk/>
      </pc:docMkLst>
      <pc:sldChg chg="modSp">
        <pc:chgData name="Eric Yang" userId="74a194dad571663c" providerId="LiveId" clId="{64863EEF-B92D-4C4A-988D-A6B8615BB062}" dt="2018-03-05T00:30:16.778" v="95" actId="20577"/>
        <pc:sldMkLst>
          <pc:docMk/>
          <pc:sldMk cId="109857222" sldId="256"/>
        </pc:sldMkLst>
        <pc:spChg chg="mod">
          <ac:chgData name="Eric Yang" userId="74a194dad571663c" providerId="LiveId" clId="{64863EEF-B92D-4C4A-988D-A6B8615BB062}" dt="2018-03-05T00:29:56.711" v="41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Eric Yang" userId="74a194dad571663c" providerId="LiveId" clId="{64863EEF-B92D-4C4A-988D-A6B8615BB062}" dt="2018-03-05T00:30:16.778" v="95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add">
        <pc:chgData name="Eric Yang" userId="74a194dad571663c" providerId="LiveId" clId="{64863EEF-B92D-4C4A-988D-A6B8615BB062}" dt="2018-03-05T00:35:21.692" v="271" actId="20577"/>
        <pc:sldMkLst>
          <pc:docMk/>
          <pc:sldMk cId="150191108" sldId="257"/>
        </pc:sldMkLst>
        <pc:spChg chg="del mod">
          <ac:chgData name="Eric Yang" userId="74a194dad571663c" providerId="LiveId" clId="{64863EEF-B92D-4C4A-988D-A6B8615BB062}" dt="2018-03-05T00:35:15.063" v="253" actId="478"/>
          <ac:spMkLst>
            <pc:docMk/>
            <pc:sldMk cId="150191108" sldId="257"/>
            <ac:spMk id="2" creationId="{47C69A05-BB1F-4A2A-94E6-5D6F47573D57}"/>
          </ac:spMkLst>
        </pc:spChg>
        <pc:spChg chg="add mod">
          <ac:chgData name="Eric Yang" userId="74a194dad571663c" providerId="LiveId" clId="{64863EEF-B92D-4C4A-988D-A6B8615BB062}" dt="2018-03-05T00:35:21.692" v="271" actId="20577"/>
          <ac:spMkLst>
            <pc:docMk/>
            <pc:sldMk cId="150191108" sldId="257"/>
            <ac:spMk id="6" creationId="{EF36CA0E-6959-4C2C-808C-8180697C6EEA}"/>
          </ac:spMkLst>
        </pc:spChg>
        <pc:picChg chg="mod">
          <ac:chgData name="Eric Yang" userId="74a194dad571663c" providerId="LiveId" clId="{64863EEF-B92D-4C4A-988D-A6B8615BB062}" dt="2018-03-05T00:34:35.568" v="252" actId="1076"/>
          <ac:picMkLst>
            <pc:docMk/>
            <pc:sldMk cId="150191108" sldId="257"/>
            <ac:picMk id="4" creationId="{18583195-73F2-4143-85A7-5772F4133AD4}"/>
          </ac:picMkLst>
        </pc:picChg>
      </pc:sldChg>
      <pc:sldChg chg="modSp add ord">
        <pc:chgData name="Eric Yang" userId="74a194dad571663c" providerId="LiveId" clId="{64863EEF-B92D-4C4A-988D-A6B8615BB062}" dt="2018-03-05T00:35:42" v="272" actId="1076"/>
        <pc:sldMkLst>
          <pc:docMk/>
          <pc:sldMk cId="2344254156" sldId="259"/>
        </pc:sldMkLst>
        <pc:spChg chg="mod">
          <ac:chgData name="Eric Yang" userId="74a194dad571663c" providerId="LiveId" clId="{64863EEF-B92D-4C4A-988D-A6B8615BB062}" dt="2018-03-05T00:35:42" v="272" actId="1076"/>
          <ac:spMkLst>
            <pc:docMk/>
            <pc:sldMk cId="2344254156" sldId="259"/>
            <ac:spMk id="2" creationId="{5248622D-5F7F-49A4-A8A7-769949897E4F}"/>
          </ac:spMkLst>
        </pc:spChg>
      </pc:sldChg>
      <pc:sldChg chg="modSp add">
        <pc:chgData name="Eric Yang" userId="74a194dad571663c" providerId="LiveId" clId="{64863EEF-B92D-4C4A-988D-A6B8615BB062}" dt="2018-03-05T00:33:14.888" v="200" actId="20577"/>
        <pc:sldMkLst>
          <pc:docMk/>
          <pc:sldMk cId="2872962122" sldId="260"/>
        </pc:sldMkLst>
        <pc:spChg chg="mod">
          <ac:chgData name="Eric Yang" userId="74a194dad571663c" providerId="LiveId" clId="{64863EEF-B92D-4C4A-988D-A6B8615BB062}" dt="2018-03-05T00:33:14.888" v="200" actId="20577"/>
          <ac:spMkLst>
            <pc:docMk/>
            <pc:sldMk cId="2872962122" sldId="260"/>
            <ac:spMk id="2" creationId="{B34B795C-7A29-4D44-AE26-A21C3B6C7C68}"/>
          </ac:spMkLst>
        </pc:spChg>
      </pc:sldChg>
    </pc:docChg>
  </pc:docChgLst>
  <pc:docChgLst>
    <pc:chgData userId="48f3428bd9edcb4a" providerId="LiveId" clId="{22C5E571-EE0C-475C-97D9-2B3E8C583445}"/>
    <pc:docChg chg="undo custSel addSld delSld modSld modMainMaster">
      <pc:chgData name="" userId="48f3428bd9edcb4a" providerId="LiveId" clId="{22C5E571-EE0C-475C-97D9-2B3E8C583445}" dt="2018-03-05T01:30:09.907" v="1824" actId="20577"/>
      <pc:docMkLst>
        <pc:docMk/>
      </pc:docMkLst>
      <pc:sldChg chg="modSp">
        <pc:chgData name="" userId="48f3428bd9edcb4a" providerId="LiveId" clId="{22C5E571-EE0C-475C-97D9-2B3E8C583445}" dt="2018-03-05T00:37:33.070" v="40" actId="1076"/>
        <pc:sldMkLst>
          <pc:docMk/>
          <pc:sldMk cId="109857222" sldId="256"/>
        </pc:sldMkLst>
        <pc:spChg chg="mod">
          <ac:chgData name="" userId="48f3428bd9edcb4a" providerId="LiveId" clId="{22C5E571-EE0C-475C-97D9-2B3E8C583445}" dt="2018-03-05T00:37:17.503" v="38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" userId="48f3428bd9edcb4a" providerId="LiveId" clId="{22C5E571-EE0C-475C-97D9-2B3E8C583445}" dt="2018-03-05T00:37:33.070" v="40" actId="1076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">
        <pc:chgData name="" userId="48f3428bd9edcb4a" providerId="LiveId" clId="{22C5E571-EE0C-475C-97D9-2B3E8C583445}" dt="2018-03-05T00:37:38.985" v="41" actId="1076"/>
        <pc:sldMkLst>
          <pc:docMk/>
          <pc:sldMk cId="150191108" sldId="257"/>
        </pc:sldMkLst>
        <pc:spChg chg="mod">
          <ac:chgData name="" userId="48f3428bd9edcb4a" providerId="LiveId" clId="{22C5E571-EE0C-475C-97D9-2B3E8C583445}" dt="2018-03-05T00:34:46.216" v="26" actId="1076"/>
          <ac:spMkLst>
            <pc:docMk/>
            <pc:sldMk cId="150191108" sldId="257"/>
            <ac:spMk id="2" creationId="{47C69A05-BB1F-4A2A-94E6-5D6F47573D57}"/>
          </ac:spMkLst>
        </pc:spChg>
        <pc:spChg chg="del">
          <ac:chgData name="" userId="48f3428bd9edcb4a" providerId="LiveId" clId="{22C5E571-EE0C-475C-97D9-2B3E8C583445}" dt="2018-03-05T00:33:34.830" v="16" actId="1076"/>
          <ac:spMkLst>
            <pc:docMk/>
            <pc:sldMk cId="150191108" sldId="257"/>
            <ac:spMk id="3" creationId="{872D10E5-8BC6-41A5-AC95-A653BB8DB5CB}"/>
          </ac:spMkLst>
        </pc:spChg>
        <pc:spChg chg="mod">
          <ac:chgData name="" userId="48f3428bd9edcb4a" providerId="LiveId" clId="{22C5E571-EE0C-475C-97D9-2B3E8C583445}" dt="2018-03-05T00:37:38.985" v="41" actId="1076"/>
          <ac:spMkLst>
            <pc:docMk/>
            <pc:sldMk cId="150191108" sldId="257"/>
            <ac:spMk id="6" creationId="{EF36CA0E-6959-4C2C-808C-8180697C6EEA}"/>
          </ac:spMkLst>
        </pc:spChg>
        <pc:picChg chg="add mod">
          <ac:chgData name="" userId="48f3428bd9edcb4a" providerId="LiveId" clId="{22C5E571-EE0C-475C-97D9-2B3E8C583445}" dt="2018-03-05T00:35:18.579" v="31" actId="1076"/>
          <ac:picMkLst>
            <pc:docMk/>
            <pc:sldMk cId="150191108" sldId="257"/>
            <ac:picMk id="4" creationId="{18583195-73F2-4143-85A7-5772F4133AD4}"/>
          </ac:picMkLst>
        </pc:picChg>
      </pc:sldChg>
      <pc:sldChg chg="addSp modSp">
        <pc:chgData name="" userId="48f3428bd9edcb4a" providerId="LiveId" clId="{22C5E571-EE0C-475C-97D9-2B3E8C583445}" dt="2018-03-05T00:55:07.058" v="847" actId="20577"/>
        <pc:sldMkLst>
          <pc:docMk/>
          <pc:sldMk cId="2344254156" sldId="259"/>
        </pc:sldMkLst>
        <pc:spChg chg="mod">
          <ac:chgData name="" userId="48f3428bd9edcb4a" providerId="LiveId" clId="{22C5E571-EE0C-475C-97D9-2B3E8C583445}" dt="2018-03-05T00:41:58.465" v="160" actId="1076"/>
          <ac:spMkLst>
            <pc:docMk/>
            <pc:sldMk cId="2344254156" sldId="259"/>
            <ac:spMk id="2" creationId="{5248622D-5F7F-49A4-A8A7-769949897E4F}"/>
          </ac:spMkLst>
        </pc:spChg>
        <pc:spChg chg="mod">
          <ac:chgData name="" userId="48f3428bd9edcb4a" providerId="LiveId" clId="{22C5E571-EE0C-475C-97D9-2B3E8C583445}" dt="2018-03-05T00:55:07.058" v="847" actId="20577"/>
          <ac:spMkLst>
            <pc:docMk/>
            <pc:sldMk cId="2344254156" sldId="259"/>
            <ac:spMk id="3" creationId="{BD573F6C-917F-4219-8A04-4701BD8445A7}"/>
          </ac:spMkLst>
        </pc:spChg>
        <pc:graphicFrameChg chg="add mod modGraphic">
          <ac:chgData name="" userId="48f3428bd9edcb4a" providerId="LiveId" clId="{22C5E571-EE0C-475C-97D9-2B3E8C583445}" dt="2018-03-05T00:54:46.516" v="846" actId="14100"/>
          <ac:graphicFrameMkLst>
            <pc:docMk/>
            <pc:sldMk cId="2344254156" sldId="259"/>
            <ac:graphicFrameMk id="4" creationId="{24F3CD74-9A70-4C84-B7F9-22481ADC27AD}"/>
          </ac:graphicFrameMkLst>
        </pc:graphicFrameChg>
      </pc:sldChg>
      <pc:sldChg chg="modSp">
        <pc:chgData name="" userId="48f3428bd9edcb4a" providerId="LiveId" clId="{22C5E571-EE0C-475C-97D9-2B3E8C583445}" dt="2018-03-05T01:24:02.546" v="1505" actId="20577"/>
        <pc:sldMkLst>
          <pc:docMk/>
          <pc:sldMk cId="2872962122" sldId="260"/>
        </pc:sldMkLst>
        <pc:spChg chg="mod">
          <ac:chgData name="" userId="48f3428bd9edcb4a" providerId="LiveId" clId="{22C5E571-EE0C-475C-97D9-2B3E8C583445}" dt="2018-03-05T00:39:42.794" v="63" actId="14100"/>
          <ac:spMkLst>
            <pc:docMk/>
            <pc:sldMk cId="2872962122" sldId="260"/>
            <ac:spMk id="2" creationId="{B34B795C-7A29-4D44-AE26-A21C3B6C7C68}"/>
          </ac:spMkLst>
        </pc:spChg>
        <pc:spChg chg="mod">
          <ac:chgData name="" userId="48f3428bd9edcb4a" providerId="LiveId" clId="{22C5E571-EE0C-475C-97D9-2B3E8C583445}" dt="2018-03-05T01:24:02.546" v="1505" actId="20577"/>
          <ac:spMkLst>
            <pc:docMk/>
            <pc:sldMk cId="2872962122" sldId="260"/>
            <ac:spMk id="3" creationId="{51162110-F947-4379-AEF8-1D7AE2D4345D}"/>
          </ac:spMkLst>
        </pc:spChg>
      </pc:sldChg>
      <pc:sldChg chg="modSp add">
        <pc:chgData name="" userId="48f3428bd9edcb4a" providerId="LiveId" clId="{22C5E571-EE0C-475C-97D9-2B3E8C583445}" dt="2018-03-05T01:16:19.369" v="1483" actId="20577"/>
        <pc:sldMkLst>
          <pc:docMk/>
          <pc:sldMk cId="144451332" sldId="265"/>
        </pc:sldMkLst>
        <pc:spChg chg="mod">
          <ac:chgData name="" userId="48f3428bd9edcb4a" providerId="LiveId" clId="{22C5E571-EE0C-475C-97D9-2B3E8C583445}" dt="2018-03-05T01:16:19.369" v="1483" actId="20577"/>
          <ac:spMkLst>
            <pc:docMk/>
            <pc:sldMk cId="144451332" sldId="265"/>
            <ac:spMk id="3" creationId="{51162110-F947-4379-AEF8-1D7AE2D4345D}"/>
          </ac:spMkLst>
        </pc:spChg>
      </pc:sldChg>
      <pc:sldChg chg="modSp">
        <pc:chgData name="" userId="48f3428bd9edcb4a" providerId="LiveId" clId="{22C5E571-EE0C-475C-97D9-2B3E8C583445}" dt="2018-03-05T01:12:10.191" v="1434" actId="1076"/>
        <pc:sldMkLst>
          <pc:docMk/>
          <pc:sldMk cId="2526685690" sldId="267"/>
        </pc:sldMkLst>
        <pc:spChg chg="mod">
          <ac:chgData name="" userId="48f3428bd9edcb4a" providerId="LiveId" clId="{22C5E571-EE0C-475C-97D9-2B3E8C583445}" dt="2018-03-05T01:08:30.643" v="1275" actId="1076"/>
          <ac:spMkLst>
            <pc:docMk/>
            <pc:sldMk cId="2526685690" sldId="267"/>
            <ac:spMk id="2" creationId="{D1A1307B-7262-445C-9909-662B6BC3F90F}"/>
          </ac:spMkLst>
        </pc:spChg>
        <pc:spChg chg="mod">
          <ac:chgData name="" userId="48f3428bd9edcb4a" providerId="LiveId" clId="{22C5E571-EE0C-475C-97D9-2B3E8C583445}" dt="2018-03-05T01:12:10.191" v="1434" actId="1076"/>
          <ac:spMkLst>
            <pc:docMk/>
            <pc:sldMk cId="2526685690" sldId="267"/>
            <ac:spMk id="3" creationId="{F01ACC3A-1176-48EA-8A82-C8E2CD5084E0}"/>
          </ac:spMkLst>
        </pc:spChg>
      </pc:sldChg>
      <pc:sldChg chg="addSp modSp add">
        <pc:chgData name="" userId="48f3428bd9edcb4a" providerId="LiveId" clId="{22C5E571-EE0C-475C-97D9-2B3E8C583445}" dt="2018-03-05T01:06:29.517" v="1269" actId="1076"/>
        <pc:sldMkLst>
          <pc:docMk/>
          <pc:sldMk cId="479670363" sldId="268"/>
        </pc:sldMkLst>
        <pc:spChg chg="mod">
          <ac:chgData name="" userId="48f3428bd9edcb4a" providerId="LiveId" clId="{22C5E571-EE0C-475C-97D9-2B3E8C583445}" dt="2018-03-05T01:05:17.532" v="1257" actId="1076"/>
          <ac:spMkLst>
            <pc:docMk/>
            <pc:sldMk cId="479670363" sldId="268"/>
            <ac:spMk id="2" creationId="{77EEBB02-EC97-44F0-B030-E9B7EAF6AB98}"/>
          </ac:spMkLst>
        </pc:spChg>
        <pc:spChg chg="mod">
          <ac:chgData name="" userId="48f3428bd9edcb4a" providerId="LiveId" clId="{22C5E571-EE0C-475C-97D9-2B3E8C583445}" dt="2018-03-05T01:06:22.097" v="1266" actId="1076"/>
          <ac:spMkLst>
            <pc:docMk/>
            <pc:sldMk cId="479670363" sldId="268"/>
            <ac:spMk id="3" creationId="{292D34E2-5B46-47E1-BD2F-3C1C432A9B44}"/>
          </ac:spMkLst>
        </pc:spChg>
        <pc:picChg chg="add mod modCrop">
          <ac:chgData name="" userId="48f3428bd9edcb4a" providerId="LiveId" clId="{22C5E571-EE0C-475C-97D9-2B3E8C583445}" dt="2018-03-05T01:06:29.517" v="1269" actId="1076"/>
          <ac:picMkLst>
            <pc:docMk/>
            <pc:sldMk cId="479670363" sldId="268"/>
            <ac:picMk id="4" creationId="{B0A65B4C-B103-4376-A62B-CCDCE1AD9D76}"/>
          </ac:picMkLst>
        </pc:picChg>
      </pc:sldChg>
      <pc:sldMasterChg chg="setBg">
        <pc:chgData name="" userId="48f3428bd9edcb4a" providerId="LiveId" clId="{22C5E571-EE0C-475C-97D9-2B3E8C583445}" dt="2018-03-05T00:35:37.548" v="32" actId="1076"/>
        <pc:sldMasterMkLst>
          <pc:docMk/>
          <pc:sldMasterMk cId="1720753422" sldId="2147484420"/>
        </pc:sldMasterMkLst>
      </pc:sldMasterChg>
    </pc:docChg>
  </pc:docChgLst>
  <pc:docChgLst>
    <pc:chgData name="Eric Yang" userId="74a194dad571663c" providerId="Windows Live" clId="Web-{578AE1BA-2A7D-44AC-873B-48EE4438B466}"/>
    <pc:docChg chg="addSld delSld modSld sldOrd">
      <pc:chgData name="Eric Yang" userId="74a194dad571663c" providerId="Windows Live" clId="Web-{578AE1BA-2A7D-44AC-873B-48EE4438B466}" dt="2018-03-24T22:04:46.829" v="381"/>
      <pc:docMkLst>
        <pc:docMk/>
      </pc:docMkLst>
      <pc:sldChg chg="modSp ord">
        <pc:chgData name="Eric Yang" userId="74a194dad571663c" providerId="Windows Live" clId="Web-{578AE1BA-2A7D-44AC-873B-48EE4438B466}" dt="2018-03-24T22:00:31.327" v="376"/>
        <pc:sldMkLst>
          <pc:docMk/>
          <pc:sldMk cId="2872962122" sldId="260"/>
        </pc:sldMkLst>
        <pc:spChg chg="mod">
          <ac:chgData name="Eric Yang" userId="74a194dad571663c" providerId="Windows Live" clId="Web-{578AE1BA-2A7D-44AC-873B-48EE4438B466}" dt="2018-03-24T21:49:57.326" v="29"/>
          <ac:spMkLst>
            <pc:docMk/>
            <pc:sldMk cId="2872962122" sldId="260"/>
            <ac:spMk id="2" creationId="{B34B795C-7A29-4D44-AE26-A21C3B6C7C68}"/>
          </ac:spMkLst>
        </pc:spChg>
      </pc:sldChg>
      <pc:sldChg chg="ord">
        <pc:chgData name="Eric Yang" userId="74a194dad571663c" providerId="Windows Live" clId="Web-{578AE1BA-2A7D-44AC-873B-48EE4438B466}" dt="2018-03-24T22:00:37.093" v="377"/>
        <pc:sldMkLst>
          <pc:docMk/>
          <pc:sldMk cId="144451332" sldId="265"/>
        </pc:sldMkLst>
      </pc:sldChg>
      <pc:sldChg chg="ord">
        <pc:chgData name="Eric Yang" userId="74a194dad571663c" providerId="Windows Live" clId="Web-{578AE1BA-2A7D-44AC-873B-48EE4438B466}" dt="2018-03-24T22:00:48.421" v="379"/>
        <pc:sldMkLst>
          <pc:docMk/>
          <pc:sldMk cId="989382686" sldId="266"/>
        </pc:sldMkLst>
      </pc:sldChg>
      <pc:sldChg chg="ord">
        <pc:chgData name="Eric Yang" userId="74a194dad571663c" providerId="Windows Live" clId="Web-{578AE1BA-2A7D-44AC-873B-48EE4438B466}" dt="2018-03-24T21:49:05.871" v="19"/>
        <pc:sldMkLst>
          <pc:docMk/>
          <pc:sldMk cId="2526685690" sldId="267"/>
        </pc:sldMkLst>
      </pc:sldChg>
      <pc:sldChg chg="addSp delSp modSp ord">
        <pc:chgData name="Eric Yang" userId="74a194dad571663c" providerId="Windows Live" clId="Web-{578AE1BA-2A7D-44AC-873B-48EE4438B466}" dt="2018-03-24T22:00:44.609" v="378"/>
        <pc:sldMkLst>
          <pc:docMk/>
          <pc:sldMk cId="3608056" sldId="269"/>
        </pc:sldMkLst>
        <pc:spChg chg="add del mod">
          <ac:chgData name="Eric Yang" userId="74a194dad571663c" providerId="Windows Live" clId="Web-{578AE1BA-2A7D-44AC-873B-48EE4438B466}" dt="2018-03-24T21:39:44.622" v="11"/>
          <ac:spMkLst>
            <pc:docMk/>
            <pc:sldMk cId="3608056" sldId="269"/>
            <ac:spMk id="5" creationId="{60E052E4-FCA0-43B5-9ECA-C139A5572A8B}"/>
          </ac:spMkLst>
        </pc:spChg>
        <pc:picChg chg="del">
          <ac:chgData name="Eric Yang" userId="74a194dad571663c" providerId="Windows Live" clId="Web-{578AE1BA-2A7D-44AC-873B-48EE4438B466}" dt="2018-03-24T21:39:43.982" v="10"/>
          <ac:picMkLst>
            <pc:docMk/>
            <pc:sldMk cId="3608056" sldId="269"/>
            <ac:picMk id="4" creationId="{0664D141-B3FA-44CF-A1E5-C8214870B21F}"/>
          </ac:picMkLst>
        </pc:picChg>
        <pc:picChg chg="add mod ord">
          <ac:chgData name="Eric Yang" userId="74a194dad571663c" providerId="Windows Live" clId="Web-{578AE1BA-2A7D-44AC-873B-48EE4438B466}" dt="2018-03-24T21:39:55.654" v="14"/>
          <ac:picMkLst>
            <pc:docMk/>
            <pc:sldMk cId="3608056" sldId="269"/>
            <ac:picMk id="6" creationId="{C718E6B1-9149-49F4-9495-E81365FB7E07}"/>
          </ac:picMkLst>
        </pc:picChg>
      </pc:sldChg>
      <pc:sldChg chg="addSp delSp modSp ord">
        <pc:chgData name="Eric Yang" userId="74a194dad571663c" providerId="Windows Live" clId="Web-{578AE1BA-2A7D-44AC-873B-48EE4438B466}" dt="2018-03-24T22:00:22.733" v="374"/>
        <pc:sldMkLst>
          <pc:docMk/>
          <pc:sldMk cId="2312176462" sldId="272"/>
        </pc:sldMkLst>
        <pc:spChg chg="mod">
          <ac:chgData name="Eric Yang" userId="74a194dad571663c" providerId="Windows Live" clId="Web-{578AE1BA-2A7D-44AC-873B-48EE4438B466}" dt="2018-03-24T21:24:39.559" v="8"/>
          <ac:spMkLst>
            <pc:docMk/>
            <pc:sldMk cId="2312176462" sldId="272"/>
            <ac:spMk id="2" creationId="{1759DD58-AD63-4FDB-9A42-72193D86F684}"/>
          </ac:spMkLst>
        </pc:spChg>
        <pc:spChg chg="add del mod">
          <ac:chgData name="Eric Yang" userId="74a194dad571663c" providerId="Windows Live" clId="Web-{578AE1BA-2A7D-44AC-873B-48EE4438B466}" dt="2018-03-24T21:23:55.399" v="1"/>
          <ac:spMkLst>
            <pc:docMk/>
            <pc:sldMk cId="2312176462" sldId="272"/>
            <ac:spMk id="5" creationId="{6631EF24-EC08-4A84-BE27-8866260E30E0}"/>
          </ac:spMkLst>
        </pc:spChg>
        <pc:spChg chg="add del mod">
          <ac:chgData name="Eric Yang" userId="74a194dad571663c" providerId="Windows Live" clId="Web-{578AE1BA-2A7D-44AC-873B-48EE4438B466}" dt="2018-03-24T21:58:55.599" v="361"/>
          <ac:spMkLst>
            <pc:docMk/>
            <pc:sldMk cId="2312176462" sldId="272"/>
            <ac:spMk id="9" creationId="{FBFD56E1-16B3-4BF1-AFFC-087435E1162E}"/>
          </ac:spMkLst>
        </pc:spChg>
        <pc:spChg chg="add del mod">
          <ac:chgData name="Eric Yang" userId="74a194dad571663c" providerId="Windows Live" clId="Web-{578AE1BA-2A7D-44AC-873B-48EE4438B466}" dt="2018-03-24T21:59:39.994" v="367"/>
          <ac:spMkLst>
            <pc:docMk/>
            <pc:sldMk cId="2312176462" sldId="272"/>
            <ac:spMk id="13" creationId="{4E0F133C-D22F-4D5A-B0BE-E38CCE1BE0DD}"/>
          </ac:spMkLst>
        </pc:spChg>
        <pc:picChg chg="del">
          <ac:chgData name="Eric Yang" userId="74a194dad571663c" providerId="Windows Live" clId="Web-{578AE1BA-2A7D-44AC-873B-48EE4438B466}" dt="2018-03-24T21:23:55.071" v="0"/>
          <ac:picMkLst>
            <pc:docMk/>
            <pc:sldMk cId="2312176462" sldId="272"/>
            <ac:picMk id="4" creationId="{9FF2B92C-962E-4DEC-BE5B-FB21B061B790}"/>
          </ac:picMkLst>
        </pc:picChg>
        <pc:picChg chg="add del mod ord modCrop">
          <ac:chgData name="Eric Yang" userId="74a194dad571663c" providerId="Windows Live" clId="Web-{578AE1BA-2A7D-44AC-873B-48EE4438B466}" dt="2018-03-24T21:58:54.521" v="360"/>
          <ac:picMkLst>
            <pc:docMk/>
            <pc:sldMk cId="2312176462" sldId="272"/>
            <ac:picMk id="6" creationId="{C350BE45-A5A0-4733-A007-243E82FDB007}"/>
          </ac:picMkLst>
        </pc:picChg>
        <pc:picChg chg="add del mod ord">
          <ac:chgData name="Eric Yang" userId="74a194dad571663c" providerId="Windows Live" clId="Web-{578AE1BA-2A7D-44AC-873B-48EE4438B466}" dt="2018-03-24T21:59:38.775" v="366"/>
          <ac:picMkLst>
            <pc:docMk/>
            <pc:sldMk cId="2312176462" sldId="272"/>
            <ac:picMk id="10" creationId="{0488B978-CE36-40D6-980A-B315F2FBE145}"/>
          </ac:picMkLst>
        </pc:picChg>
        <pc:picChg chg="add mod ord">
          <ac:chgData name="Eric Yang" userId="74a194dad571663c" providerId="Windows Live" clId="Web-{578AE1BA-2A7D-44AC-873B-48EE4438B466}" dt="2018-03-24T21:59:47.775" v="369"/>
          <ac:picMkLst>
            <pc:docMk/>
            <pc:sldMk cId="2312176462" sldId="272"/>
            <ac:picMk id="14" creationId="{CA2DA3C6-858D-4F94-8412-22F40D03EB15}"/>
          </ac:picMkLst>
        </pc:picChg>
      </pc:sldChg>
      <pc:sldChg chg="modSp new ord">
        <pc:chgData name="Eric Yang" userId="74a194dad571663c" providerId="Windows Live" clId="Web-{578AE1BA-2A7D-44AC-873B-48EE4438B466}" dt="2018-03-24T22:00:22.733" v="373"/>
        <pc:sldMkLst>
          <pc:docMk/>
          <pc:sldMk cId="961576193" sldId="276"/>
        </pc:sldMkLst>
        <pc:spChg chg="mod">
          <ac:chgData name="Eric Yang" userId="74a194dad571663c" providerId="Windows Live" clId="Web-{578AE1BA-2A7D-44AC-873B-48EE4438B466}" dt="2018-03-24T21:52:47.830" v="55"/>
          <ac:spMkLst>
            <pc:docMk/>
            <pc:sldMk cId="961576193" sldId="276"/>
            <ac:spMk id="2" creationId="{046F247C-2285-456B-904D-AE54AB8C4A40}"/>
          </ac:spMkLst>
        </pc:spChg>
        <pc:spChg chg="mod">
          <ac:chgData name="Eric Yang" userId="74a194dad571663c" providerId="Windows Live" clId="Web-{578AE1BA-2A7D-44AC-873B-48EE4438B466}" dt="2018-03-24T21:57:33.331" v="358"/>
          <ac:spMkLst>
            <pc:docMk/>
            <pc:sldMk cId="961576193" sldId="276"/>
            <ac:spMk id="3" creationId="{DC3368FC-7AE2-4586-B48D-AC09D8CBF457}"/>
          </ac:spMkLst>
        </pc:spChg>
      </pc:sldChg>
      <pc:sldChg chg="addSp delSp modSp new">
        <pc:chgData name="Eric Yang" userId="74a194dad571663c" providerId="Windows Live" clId="Web-{578AE1BA-2A7D-44AC-873B-48EE4438B466}" dt="2018-03-24T22:04:46.829" v="381"/>
        <pc:sldMkLst>
          <pc:docMk/>
          <pc:sldMk cId="1286958565" sldId="277"/>
        </pc:sldMkLst>
        <pc:spChg chg="del">
          <ac:chgData name="Eric Yang" userId="74a194dad571663c" providerId="Windows Live" clId="Web-{578AE1BA-2A7D-44AC-873B-48EE4438B466}" dt="2018-03-24T22:04:46.829" v="381"/>
          <ac:spMkLst>
            <pc:docMk/>
            <pc:sldMk cId="1286958565" sldId="277"/>
            <ac:spMk id="3" creationId="{36D55197-1F11-43C1-81CD-55E41082416D}"/>
          </ac:spMkLst>
        </pc:spChg>
        <pc:picChg chg="add mod ord">
          <ac:chgData name="Eric Yang" userId="74a194dad571663c" providerId="Windows Live" clId="Web-{578AE1BA-2A7D-44AC-873B-48EE4438B466}" dt="2018-03-24T22:04:46.829" v="381"/>
          <ac:picMkLst>
            <pc:docMk/>
            <pc:sldMk cId="1286958565" sldId="277"/>
            <ac:picMk id="4" creationId="{EDA8133C-E1A5-4F2A-8BCF-9C40753236CA}"/>
          </ac:picMkLst>
        </pc:picChg>
      </pc:sldChg>
    </pc:docChg>
  </pc:docChgLst>
  <pc:docChgLst>
    <pc:chgData name="Eric Yang" userId="74a194dad571663c" providerId="Windows Live" clId="Web-{1A7D4A88-FEEA-46C7-A22A-38B6DC49A2DF}"/>
    <pc:docChg chg="addSld modSld sldOrd modSection">
      <pc:chgData name="Eric Yang" userId="74a194dad571663c" providerId="Windows Live" clId="Web-{1A7D4A88-FEEA-46C7-A22A-38B6DC49A2DF}" dt="2018-03-05T01:29:32.032" v="396"/>
      <pc:docMkLst>
        <pc:docMk/>
      </pc:docMkLst>
      <pc:sldChg chg="modSp">
        <pc:chgData name="Eric Yang" userId="74a194dad571663c" providerId="Windows Live" clId="Web-{1A7D4A88-FEEA-46C7-A22A-38B6DC49A2DF}" dt="2018-03-05T01:29:13.328" v="389"/>
        <pc:sldMkLst>
          <pc:docMk/>
          <pc:sldMk cId="109857222" sldId="256"/>
        </pc:sldMkLst>
        <pc:spChg chg="mod">
          <ac:chgData name="Eric Yang" userId="74a194dad571663c" providerId="Windows Live" clId="Web-{1A7D4A88-FEEA-46C7-A22A-38B6DC49A2DF}" dt="2018-03-05T01:29:13.328" v="389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Eric Yang" userId="74a194dad571663c" providerId="Windows Live" clId="Web-{1A7D4A88-FEEA-46C7-A22A-38B6DC49A2DF}" dt="2018-03-05T01:29:32.032" v="396"/>
        <pc:sldMkLst>
          <pc:docMk/>
          <pc:sldMk cId="2344254156" sldId="259"/>
        </pc:sldMkLst>
        <pc:graphicFrameChg chg="mod modGraphic">
          <ac:chgData name="Eric Yang" userId="74a194dad571663c" providerId="Windows Live" clId="Web-{1A7D4A88-FEEA-46C7-A22A-38B6DC49A2DF}" dt="2018-03-05T01:29:32.032" v="396"/>
          <ac:graphicFrameMkLst>
            <pc:docMk/>
            <pc:sldMk cId="2344254156" sldId="259"/>
            <ac:graphicFrameMk id="4" creationId="{24F3CD74-9A70-4C84-B7F9-22481ADC27AD}"/>
          </ac:graphicFrameMkLst>
        </pc:graphicFrameChg>
      </pc:sldChg>
      <pc:sldChg chg="modSp">
        <pc:chgData name="Eric Yang" userId="74a194dad571663c" providerId="Windows Live" clId="Web-{1A7D4A88-FEEA-46C7-A22A-38B6DC49A2DF}" dt="2018-03-05T01:19:44.798" v="85"/>
        <pc:sldMkLst>
          <pc:docMk/>
          <pc:sldMk cId="2872962122" sldId="260"/>
        </pc:sldMkLst>
        <pc:spChg chg="mod">
          <ac:chgData name="Eric Yang" userId="74a194dad571663c" providerId="Windows Live" clId="Web-{1A7D4A88-FEEA-46C7-A22A-38B6DC49A2DF}" dt="2018-03-05T01:19:44.798" v="85"/>
          <ac:spMkLst>
            <pc:docMk/>
            <pc:sldMk cId="2872962122" sldId="260"/>
            <ac:spMk id="3" creationId="{51162110-F947-4379-AEF8-1D7AE2D4345D}"/>
          </ac:spMkLst>
        </pc:spChg>
      </pc:sldChg>
      <pc:sldChg chg="ord">
        <pc:chgData name="Eric Yang" userId="74a194dad571663c" providerId="Windows Live" clId="Web-{1A7D4A88-FEEA-46C7-A22A-38B6DC49A2DF}" dt="2018-03-05T01:16:32.371" v="0"/>
        <pc:sldMkLst>
          <pc:docMk/>
          <pc:sldMk cId="3576475600" sldId="271"/>
        </pc:sldMkLst>
      </pc:sldChg>
      <pc:sldChg chg="modSp">
        <pc:chgData name="Eric Yang" userId="74a194dad571663c" providerId="Windows Live" clId="Web-{1A7D4A88-FEEA-46C7-A22A-38B6DC49A2DF}" dt="2018-03-05T01:16:46.497" v="2"/>
        <pc:sldMkLst>
          <pc:docMk/>
          <pc:sldMk cId="2312176462" sldId="272"/>
        </pc:sldMkLst>
        <pc:picChg chg="mod">
          <ac:chgData name="Eric Yang" userId="74a194dad571663c" providerId="Windows Live" clId="Web-{1A7D4A88-FEEA-46C7-A22A-38B6DC49A2DF}" dt="2018-03-05T01:16:46.497" v="2"/>
          <ac:picMkLst>
            <pc:docMk/>
            <pc:sldMk cId="2312176462" sldId="272"/>
            <ac:picMk id="4" creationId="{9FF2B92C-962E-4DEC-BE5B-FB21B061B79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638782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596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274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511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08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53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1803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650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4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840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009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54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4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35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8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921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11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46CE7D5-CF57-46EF-B807-FDD0502418D4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753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21" r:id="rId1"/>
    <p:sldLayoutId id="2147484422" r:id="rId2"/>
    <p:sldLayoutId id="2147484423" r:id="rId3"/>
    <p:sldLayoutId id="2147484424" r:id="rId4"/>
    <p:sldLayoutId id="2147484425" r:id="rId5"/>
    <p:sldLayoutId id="2147484426" r:id="rId6"/>
    <p:sldLayoutId id="2147484427" r:id="rId7"/>
    <p:sldLayoutId id="2147484428" r:id="rId8"/>
    <p:sldLayoutId id="2147484429" r:id="rId9"/>
    <p:sldLayoutId id="2147484430" r:id="rId10"/>
    <p:sldLayoutId id="2147484431" r:id="rId11"/>
    <p:sldLayoutId id="2147484432" r:id="rId12"/>
    <p:sldLayoutId id="2147484433" r:id="rId13"/>
    <p:sldLayoutId id="2147484434" r:id="rId14"/>
    <p:sldLayoutId id="2147484435" r:id="rId15"/>
    <p:sldLayoutId id="2147484436" r:id="rId16"/>
    <p:sldLayoutId id="21474844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8990" y="1511449"/>
            <a:ext cx="6947127" cy="1471208"/>
          </a:xfrm>
        </p:spPr>
        <p:txBody>
          <a:bodyPr>
            <a:normAutofit/>
          </a:bodyPr>
          <a:lstStyle/>
          <a:p>
            <a:r>
              <a:rPr lang="en-CA" sz="4000" dirty="0"/>
              <a:t>A Wireless Home Automation System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289711"/>
            <a:ext cx="5762563" cy="1364531"/>
          </a:xfrm>
        </p:spPr>
        <p:txBody>
          <a:bodyPr>
            <a:normAutofit fontScale="92500" lnSpcReduction="20000"/>
          </a:bodyPr>
          <a:lstStyle/>
          <a:p>
            <a:r>
              <a:rPr lang="en-CA" dirty="0"/>
              <a:t>Team 5</a:t>
            </a:r>
          </a:p>
          <a:p>
            <a:r>
              <a:rPr lang="en-CA" dirty="0"/>
              <a:t>Peter Li</a:t>
            </a:r>
            <a:endParaRPr lang="en-US" dirty="0"/>
          </a:p>
          <a:p>
            <a:r>
              <a:rPr lang="en-CA" dirty="0" err="1"/>
              <a:t>Wenxuan</a:t>
            </a:r>
            <a:r>
              <a:rPr lang="en-CA" dirty="0"/>
              <a:t> </a:t>
            </a:r>
            <a:r>
              <a:rPr lang="en-CA" dirty="0" err="1"/>
              <a:t>Qiu</a:t>
            </a:r>
            <a:endParaRPr lang="en-US" dirty="0" err="1"/>
          </a:p>
          <a:p>
            <a:r>
              <a:rPr lang="en-CA" dirty="0"/>
              <a:t>Jing Bo Yang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A4B7D-1B08-4B91-A3DE-D5C109C43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463" y="1943100"/>
            <a:ext cx="7704667" cy="1981200"/>
          </a:xfrm>
        </p:spPr>
        <p:txBody>
          <a:bodyPr/>
          <a:lstStyle/>
          <a:p>
            <a:r>
              <a:rPr lang="en-US"/>
              <a:t>Thank you!</a:t>
            </a:r>
            <a:br>
              <a:rPr lang="en-US" dirty="0"/>
            </a:br>
            <a:r>
              <a:rPr lang="en-US"/>
              <a:t>Q&amp;A Time</a:t>
            </a:r>
          </a:p>
        </p:txBody>
      </p:sp>
    </p:spTree>
    <p:extLst>
      <p:ext uri="{BB962C8B-B14F-4D97-AF65-F5344CB8AC3E}">
        <p14:creationId xmlns:p14="http://schemas.microsoft.com/office/powerpoint/2010/main" val="989382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1307B-7262-445C-9909-662B6BC3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2" y="242048"/>
            <a:ext cx="7648686" cy="1463040"/>
          </a:xfrm>
        </p:spPr>
        <p:txBody>
          <a:bodyPr/>
          <a:lstStyle/>
          <a:p>
            <a:r>
              <a:rPr lang="en-US" dirty="0"/>
              <a:t>Design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ACC3A-1176-48EA-8A82-C8E2CD508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223" y="1589314"/>
            <a:ext cx="7745506" cy="5268686"/>
          </a:xfrm>
        </p:spPr>
        <p:txBody>
          <a:bodyPr>
            <a:normAutofit fontScale="40000" lnSpcReduction="20000"/>
          </a:bodyPr>
          <a:lstStyle/>
          <a:p>
            <a:r>
              <a:rPr lang="en-US" sz="5500" dirty="0"/>
              <a:t>Modular design</a:t>
            </a:r>
          </a:p>
          <a:p>
            <a:pPr lvl="1">
              <a:buClr>
                <a:srgbClr val="1287C3"/>
              </a:buClr>
            </a:pPr>
            <a:r>
              <a:rPr lang="en-US" sz="4000" dirty="0"/>
              <a:t>Breakdown the system into components that can be designed individually</a:t>
            </a:r>
          </a:p>
          <a:p>
            <a:pPr lvl="1">
              <a:buClr>
                <a:srgbClr val="1287C3"/>
              </a:buClr>
            </a:pPr>
            <a:r>
              <a:rPr lang="en-US" sz="4000" dirty="0"/>
              <a:t>Integrate subsystems early and communicate frequently between team members</a:t>
            </a:r>
          </a:p>
          <a:p>
            <a:pPr>
              <a:buClr>
                <a:srgbClr val="1287C3"/>
              </a:buClr>
            </a:pPr>
            <a:r>
              <a:rPr lang="en-US" sz="5500" dirty="0"/>
              <a:t>Git-based version control</a:t>
            </a:r>
          </a:p>
          <a:p>
            <a:pPr lvl="1">
              <a:buClr>
                <a:srgbClr val="1287C3"/>
              </a:buClr>
            </a:pPr>
            <a:r>
              <a:rPr lang="en-US" sz="4000" dirty="0"/>
              <a:t>Maintain latest versions of working code</a:t>
            </a:r>
          </a:p>
          <a:p>
            <a:pPr lvl="1">
              <a:buClr>
                <a:srgbClr val="1287C3"/>
              </a:buClr>
            </a:pPr>
            <a:r>
              <a:rPr lang="en-US" sz="4000" dirty="0"/>
              <a:t>Update weekly team meeting agenda and status</a:t>
            </a:r>
          </a:p>
          <a:p>
            <a:pPr>
              <a:buClr>
                <a:srgbClr val="1287C3"/>
              </a:buClr>
            </a:pPr>
            <a:r>
              <a:rPr lang="en-US" sz="5500" dirty="0"/>
              <a:t>Prototyping</a:t>
            </a:r>
          </a:p>
          <a:p>
            <a:pPr lvl="1">
              <a:buClr>
                <a:srgbClr val="1287C3"/>
              </a:buClr>
            </a:pPr>
            <a:r>
              <a:rPr lang="en-US" sz="4000" dirty="0"/>
              <a:t>Build Python / Verilog application for quick prototyping of required functions</a:t>
            </a:r>
          </a:p>
          <a:p>
            <a:pPr lvl="1">
              <a:buClr>
                <a:srgbClr val="1287C3"/>
              </a:buClr>
            </a:pPr>
            <a:r>
              <a:rPr lang="en-US" sz="4000" dirty="0"/>
              <a:t>Prototype mechanical parts and revise design</a:t>
            </a:r>
          </a:p>
          <a:p>
            <a:pPr>
              <a:buClr>
                <a:srgbClr val="1287C3"/>
              </a:buClr>
            </a:pPr>
            <a:r>
              <a:rPr lang="en-US" sz="5500" dirty="0"/>
              <a:t>Testing</a:t>
            </a:r>
          </a:p>
          <a:p>
            <a:pPr lvl="1">
              <a:buClr>
                <a:srgbClr val="1287C3"/>
              </a:buClr>
            </a:pPr>
            <a:r>
              <a:rPr lang="en-US" sz="4000" dirty="0"/>
              <a:t>Have test plans for individual subsystems </a:t>
            </a:r>
          </a:p>
          <a:p>
            <a:pPr lvl="1">
              <a:buClr>
                <a:srgbClr val="1287C3"/>
              </a:buClr>
            </a:pPr>
            <a:r>
              <a:rPr lang="en-US" sz="4000" dirty="0"/>
              <a:t>Individual IP component test bench and testing tools</a:t>
            </a:r>
          </a:p>
          <a:p>
            <a:pPr lvl="1">
              <a:buClr>
                <a:srgbClr val="1287C3"/>
              </a:buClr>
            </a:pPr>
            <a:endParaRPr lang="en-US" sz="4000" dirty="0"/>
          </a:p>
          <a:p>
            <a:pPr lvl="1">
              <a:buClr>
                <a:srgbClr val="1287C3"/>
              </a:buClr>
            </a:pPr>
            <a:endParaRPr lang="en-US" sz="4000" dirty="0"/>
          </a:p>
          <a:p>
            <a:pPr>
              <a:buClr>
                <a:srgbClr val="1287C3"/>
              </a:buClr>
            </a:pPr>
            <a:endParaRPr lang="en-US" dirty="0"/>
          </a:p>
          <a:p>
            <a:pPr>
              <a:buClr>
                <a:srgbClr val="1287C3"/>
              </a:buClr>
            </a:pPr>
            <a:endParaRPr lang="en-US" dirty="0"/>
          </a:p>
          <a:p>
            <a:pPr>
              <a:buClr>
                <a:srgbClr val="1287C3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6856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EBB02-EC97-44F0-B030-E9B7EAF6A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3" y="328109"/>
            <a:ext cx="7704667" cy="1183340"/>
          </a:xfrm>
        </p:spPr>
        <p:txBody>
          <a:bodyPr/>
          <a:lstStyle/>
          <a:p>
            <a:r>
              <a:rPr lang="en-US" dirty="0"/>
              <a:t>Bluetooth PMOD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D34E2-5B46-47E1-BD2F-3C1C432A9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133" y="1301675"/>
            <a:ext cx="7704667" cy="1103555"/>
          </a:xfrm>
        </p:spPr>
        <p:txBody>
          <a:bodyPr/>
          <a:lstStyle/>
          <a:p>
            <a:r>
              <a:rPr lang="en-US" dirty="0"/>
              <a:t>Initial testing: 2 PMOD on one FPGA</a:t>
            </a:r>
          </a:p>
          <a:p>
            <a:r>
              <a:rPr lang="en-US" dirty="0"/>
              <a:t>Final testing: 1 PMOD on each FPGA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A65B4C-B103-4376-A62B-CCDCE1AD9D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0" t="24157" r="23530" b="9725"/>
          <a:stretch/>
        </p:blipFill>
        <p:spPr>
          <a:xfrm>
            <a:off x="2012725" y="2485015"/>
            <a:ext cx="5643482" cy="375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70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2A85E-9F82-4AEF-9D33-738758FE2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Servo Controller PMOD Testing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9C337A-7364-4425-BEA3-5D1357A3E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024" y="2985880"/>
            <a:ext cx="3687976" cy="28674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2CA5BB-6F6B-489D-9730-31764EB39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548" y="2985879"/>
            <a:ext cx="3823252" cy="286743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3B061E0-940D-4CFC-8102-CD094CA20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024" y="1789559"/>
            <a:ext cx="7704667" cy="1103555"/>
          </a:xfrm>
        </p:spPr>
        <p:txBody>
          <a:bodyPr/>
          <a:lstStyle/>
          <a:p>
            <a:r>
              <a:rPr lang="en-US" dirty="0"/>
              <a:t>Servo angle controlled by switches</a:t>
            </a:r>
          </a:p>
        </p:txBody>
      </p:sp>
    </p:spTree>
    <p:extLst>
      <p:ext uri="{BB962C8B-B14F-4D97-AF65-F5344CB8AC3E}">
        <p14:creationId xmlns:p14="http://schemas.microsoft.com/office/powerpoint/2010/main" val="3662634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>
            <a:extLst>
              <a:ext uri="{FF2B5EF4-FFF2-40B4-BE49-F238E27FC236}">
                <a16:creationId xmlns:a16="http://schemas.microsoft.com/office/drawing/2014/main" id="{E06E1CDF-DD6B-4C6F-BCCB-17D73BF15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6050" y="35117"/>
            <a:ext cx="7255806" cy="695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58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92A2-5922-4677-BA37-3E62F788D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85" y="0"/>
            <a:ext cx="7704138" cy="1446009"/>
          </a:xfrm>
        </p:spPr>
        <p:txBody>
          <a:bodyPr/>
          <a:lstStyle/>
          <a:p>
            <a:r>
              <a:rPr lang="en-CA" dirty="0"/>
              <a:t>Data Flow for Voice Recognition</a:t>
            </a:r>
            <a:endParaRPr lang="en-CA"/>
          </a:p>
        </p:txBody>
      </p:sp>
      <p:pic>
        <p:nvPicPr>
          <p:cNvPr id="6" name="Picture 6" descr="A picture containing screenshot&#10;&#10;Description generated with very high confidence">
            <a:extLst>
              <a:ext uri="{FF2B5EF4-FFF2-40B4-BE49-F238E27FC236}">
                <a16:creationId xmlns:a16="http://schemas.microsoft.com/office/drawing/2014/main" id="{C718E6B1-9149-49F4-9495-E81365FB7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4842" y="1081957"/>
            <a:ext cx="7557551" cy="578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8B480-856F-4C93-AC0B-3C9480567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66" y="27215"/>
            <a:ext cx="7704667" cy="1981200"/>
          </a:xfrm>
        </p:spPr>
        <p:txBody>
          <a:bodyPr/>
          <a:lstStyle/>
          <a:p>
            <a:r>
              <a:rPr lang="en-US" altLang="zh-CN" dirty="0"/>
              <a:t>Initial </a:t>
            </a:r>
            <a:r>
              <a:rPr lang="en-CA" dirty="0"/>
              <a:t>Door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95C9E0-8C05-4B77-8585-69BA4BA77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446" y="1781383"/>
            <a:ext cx="5233108" cy="461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0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8B480-856F-4C93-AC0B-3C9480567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923" y="152400"/>
            <a:ext cx="7704667" cy="1447799"/>
          </a:xfrm>
        </p:spPr>
        <p:txBody>
          <a:bodyPr/>
          <a:lstStyle/>
          <a:p>
            <a:r>
              <a:rPr lang="en-US" altLang="zh-CN" dirty="0"/>
              <a:t>Xilinx FFT Module Configuration 1</a:t>
            </a:r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1644F9-FE0D-4D3F-9C99-8D8FF5ABB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137" y="1670585"/>
            <a:ext cx="4436238" cy="489894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96FF479-0EAD-499A-B7E3-55051A2A6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" y="1801214"/>
            <a:ext cx="7745506" cy="423800"/>
          </a:xfrm>
        </p:spPr>
        <p:txBody>
          <a:bodyPr>
            <a:normAutofit fontScale="47500" lnSpcReduction="20000"/>
          </a:bodyPr>
          <a:lstStyle/>
          <a:p>
            <a:pPr lvl="1">
              <a:buClr>
                <a:srgbClr val="1287C3"/>
              </a:buClr>
            </a:pPr>
            <a:r>
              <a:rPr lang="en-US" sz="4000" dirty="0"/>
              <a:t> 16 bits fixed-point output -&gt; not precise enough for our application</a:t>
            </a:r>
          </a:p>
          <a:p>
            <a:pPr lvl="1">
              <a:buClr>
                <a:srgbClr val="1287C3"/>
              </a:buClr>
            </a:pPr>
            <a:endParaRPr lang="en-US" sz="4000" dirty="0"/>
          </a:p>
          <a:p>
            <a:pPr>
              <a:buClr>
                <a:srgbClr val="1287C3"/>
              </a:buClr>
            </a:pPr>
            <a:endParaRPr lang="en-US" dirty="0"/>
          </a:p>
          <a:p>
            <a:pPr>
              <a:buClr>
                <a:srgbClr val="1287C3"/>
              </a:buClr>
            </a:pPr>
            <a:endParaRPr lang="en-US" dirty="0"/>
          </a:p>
          <a:p>
            <a:pPr>
              <a:buClr>
                <a:srgbClr val="1287C3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675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8B480-856F-4C93-AC0B-3C9480567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923" y="152400"/>
            <a:ext cx="7704667" cy="1447799"/>
          </a:xfrm>
        </p:spPr>
        <p:txBody>
          <a:bodyPr/>
          <a:lstStyle/>
          <a:p>
            <a:r>
              <a:rPr lang="en-US" altLang="zh-CN" dirty="0"/>
              <a:t>Xilinx FFT Module Configuration 2</a:t>
            </a:r>
            <a:endParaRPr lang="en-CA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96FF479-0EAD-499A-B7E3-55051A2A6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" y="1801214"/>
            <a:ext cx="7745506" cy="423800"/>
          </a:xfrm>
        </p:spPr>
        <p:txBody>
          <a:bodyPr>
            <a:normAutofit fontScale="40000" lnSpcReduction="20000"/>
          </a:bodyPr>
          <a:lstStyle/>
          <a:p>
            <a:pPr lvl="1">
              <a:buClr>
                <a:srgbClr val="1287C3"/>
              </a:buClr>
            </a:pPr>
            <a:r>
              <a:rPr lang="en-US" sz="4000" dirty="0"/>
              <a:t>Floating point output -&gt; noisy output and uncontrollable output scaling</a:t>
            </a:r>
          </a:p>
          <a:p>
            <a:pPr lvl="1">
              <a:buClr>
                <a:srgbClr val="1287C3"/>
              </a:buClr>
            </a:pPr>
            <a:endParaRPr lang="en-US" sz="4000" dirty="0"/>
          </a:p>
          <a:p>
            <a:pPr>
              <a:buClr>
                <a:srgbClr val="1287C3"/>
              </a:buClr>
            </a:pPr>
            <a:endParaRPr lang="en-US" dirty="0"/>
          </a:p>
          <a:p>
            <a:pPr>
              <a:buClr>
                <a:srgbClr val="1287C3"/>
              </a:buClr>
            </a:pPr>
            <a:endParaRPr lang="en-US" dirty="0"/>
          </a:p>
          <a:p>
            <a:pPr>
              <a:buClr>
                <a:srgbClr val="1287C3"/>
              </a:buClr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655E67-5A29-40A6-8AD6-AD09A58DE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385" y="1691671"/>
            <a:ext cx="4855287" cy="490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258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8B480-856F-4C93-AC0B-3C9480567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923" y="152400"/>
            <a:ext cx="7704667" cy="1447799"/>
          </a:xfrm>
        </p:spPr>
        <p:txBody>
          <a:bodyPr/>
          <a:lstStyle/>
          <a:p>
            <a:r>
              <a:rPr lang="en-US" altLang="zh-CN" dirty="0"/>
              <a:t>Xilinx FFT Module Configuration 3</a:t>
            </a:r>
            <a:endParaRPr lang="en-CA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96FF479-0EAD-499A-B7E3-55051A2A6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47" y="1735899"/>
            <a:ext cx="7745506" cy="423800"/>
          </a:xfrm>
        </p:spPr>
        <p:txBody>
          <a:bodyPr>
            <a:normAutofit fontScale="40000" lnSpcReduction="20000"/>
          </a:bodyPr>
          <a:lstStyle/>
          <a:p>
            <a:pPr lvl="1">
              <a:buClr>
                <a:srgbClr val="1287C3"/>
              </a:buClr>
            </a:pPr>
            <a:r>
              <a:rPr lang="en-US" sz="4000" dirty="0"/>
              <a:t>32 bits full precision output -&gt; less than 1% error compared with MATLAB FFT</a:t>
            </a:r>
          </a:p>
          <a:p>
            <a:pPr lvl="1">
              <a:buClr>
                <a:srgbClr val="1287C3"/>
              </a:buClr>
            </a:pPr>
            <a:endParaRPr lang="en-US" sz="4000" dirty="0"/>
          </a:p>
          <a:p>
            <a:pPr>
              <a:buClr>
                <a:srgbClr val="1287C3"/>
              </a:buClr>
            </a:pPr>
            <a:endParaRPr lang="en-US" dirty="0"/>
          </a:p>
          <a:p>
            <a:pPr>
              <a:buClr>
                <a:srgbClr val="1287C3"/>
              </a:buClr>
            </a:pPr>
            <a:endParaRPr lang="en-US" dirty="0"/>
          </a:p>
          <a:p>
            <a:pPr>
              <a:buClr>
                <a:srgbClr val="1287C3"/>
              </a:buClr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0367DB-994C-4D97-AE5D-51E0EFAA7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004" y="1600199"/>
            <a:ext cx="4903981" cy="503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695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583195-73F2-4143-85A7-5772F4133A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698" y="1789609"/>
            <a:ext cx="7359687" cy="4078688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EF36CA0E-6959-4C2C-808C-8180697C6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207" y="118334"/>
            <a:ext cx="7704667" cy="1981200"/>
          </a:xfrm>
        </p:spPr>
        <p:txBody>
          <a:bodyPr/>
          <a:lstStyle/>
          <a:p>
            <a:r>
              <a:rPr lang="en-CA" dirty="0"/>
              <a:t>Project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911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8B480-856F-4C93-AC0B-3C9480567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237" y="321129"/>
            <a:ext cx="7704667" cy="1447799"/>
          </a:xfrm>
        </p:spPr>
        <p:txBody>
          <a:bodyPr/>
          <a:lstStyle/>
          <a:p>
            <a:r>
              <a:rPr lang="en-US" altLang="zh-CN" dirty="0"/>
              <a:t>Hardware-acceleration for MFCC</a:t>
            </a:r>
            <a:endParaRPr lang="en-CA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13E6A68-AA68-4B99-A4DD-2580C37BD3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7055877"/>
              </p:ext>
            </p:extLst>
          </p:nvPr>
        </p:nvGraphicFramePr>
        <p:xfrm>
          <a:off x="1176867" y="1768928"/>
          <a:ext cx="7315200" cy="252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294099264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25452303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681961819"/>
                    </a:ext>
                  </a:extLst>
                </a:gridCol>
              </a:tblGrid>
              <a:tr h="67034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Hardware Configuration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 for MFCC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of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744862"/>
                  </a:ext>
                </a:extLst>
              </a:tr>
              <a:tr h="5933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Entirely on software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 min.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9411562"/>
                  </a:ext>
                </a:extLst>
              </a:tr>
              <a:tr h="59330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FFT IP implemented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min 34 sec.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32.08%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3704275"/>
                  </a:ext>
                </a:extLst>
              </a:tr>
              <a:tr h="67034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FFT &amp; Logarithm IP implemented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min 10 sec.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27.08%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978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5130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8622D-5F7F-49A4-A8A7-769949897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8294" y="566521"/>
            <a:ext cx="5635526" cy="985837"/>
          </a:xfrm>
        </p:spPr>
        <p:txBody>
          <a:bodyPr/>
          <a:lstStyle/>
          <a:p>
            <a:r>
              <a:rPr lang="en-CA" dirty="0"/>
              <a:t>Project Objectives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73F6C-917F-4219-8A04-4701BD844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132" y="1667435"/>
            <a:ext cx="7704667" cy="421629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Lists of user commands &amp; modules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Mechanical door demo</a:t>
            </a:r>
          </a:p>
          <a:p>
            <a:r>
              <a:rPr lang="en-US" dirty="0"/>
              <a:t>Controller board change: DCT module -&gt; Logarithm module</a:t>
            </a:r>
          </a:p>
          <a:p>
            <a:r>
              <a:rPr lang="en-US" dirty="0"/>
              <a:t>Hub board changes: Custom modules for servo and relay switch control</a:t>
            </a:r>
          </a:p>
          <a:p>
            <a:r>
              <a:rPr lang="en-US" dirty="0"/>
              <a:t>Foreign language command support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4F3CD74-9A70-4C84-B7F9-22481ADC27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795296"/>
              </p:ext>
            </p:extLst>
          </p:nvPr>
        </p:nvGraphicFramePr>
        <p:xfrm>
          <a:off x="1366020" y="2087908"/>
          <a:ext cx="6936890" cy="19310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8445">
                  <a:extLst>
                    <a:ext uri="{9D8B030D-6E8A-4147-A177-3AD203B41FA5}">
                      <a16:colId xmlns:a16="http://schemas.microsoft.com/office/drawing/2014/main" val="1874116786"/>
                    </a:ext>
                  </a:extLst>
                </a:gridCol>
                <a:gridCol w="3468445">
                  <a:extLst>
                    <a:ext uri="{9D8B030D-6E8A-4147-A177-3AD203B41FA5}">
                      <a16:colId xmlns:a16="http://schemas.microsoft.com/office/drawing/2014/main" val="1222408175"/>
                    </a:ext>
                  </a:extLst>
                </a:gridCol>
              </a:tblGrid>
              <a:tr h="4303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Commands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PMODs in 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80439"/>
                  </a:ext>
                </a:extLst>
              </a:tr>
              <a:tr h="4303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Open / </a:t>
                      </a:r>
                      <a:r>
                        <a:rPr lang="en-US" altLang="zh-CN" dirty="0"/>
                        <a:t>C</a:t>
                      </a:r>
                      <a:r>
                        <a:rPr lang="en-US" dirty="0"/>
                        <a:t>lose door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Servos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57208"/>
                  </a:ext>
                </a:extLst>
              </a:tr>
              <a:tr h="4303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Light On/Off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Relay switch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971578"/>
                  </a:ext>
                </a:extLst>
              </a:tr>
              <a:tr h="6146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Servos, relay switch, distance sensor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332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4254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0DB2-AADD-4D8A-9B38-A005E65CD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641" y="178630"/>
            <a:ext cx="7704137" cy="801035"/>
          </a:xfrm>
        </p:spPr>
        <p:txBody>
          <a:bodyPr>
            <a:normAutofit/>
          </a:bodyPr>
          <a:lstStyle/>
          <a:p>
            <a:r>
              <a:rPr lang="en-US" dirty="0"/>
              <a:t>Controller Board Block Diagram</a:t>
            </a:r>
          </a:p>
        </p:txBody>
      </p:sp>
      <p:grpSp>
        <p:nvGrpSpPr>
          <p:cNvPr id="72" name="Group 92">
            <a:extLst>
              <a:ext uri="{FF2B5EF4-FFF2-40B4-BE49-F238E27FC236}">
                <a16:creationId xmlns:a16="http://schemas.microsoft.com/office/drawing/2014/main" id="{AC4D8653-9359-4640-8197-C5CA901EBBD1}"/>
              </a:ext>
            </a:extLst>
          </p:cNvPr>
          <p:cNvGrpSpPr/>
          <p:nvPr/>
        </p:nvGrpSpPr>
        <p:grpSpPr>
          <a:xfrm>
            <a:off x="794527" y="1162622"/>
            <a:ext cx="7926251" cy="5190074"/>
            <a:chOff x="920357" y="1117506"/>
            <a:chExt cx="7926251" cy="5190074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F47A80A4-5C69-48C3-8122-C0665FEA2468}"/>
                </a:ext>
              </a:extLst>
            </p:cNvPr>
            <p:cNvCxnSpPr>
              <a:cxnSpLocks/>
            </p:cNvCxnSpPr>
            <p:nvPr/>
          </p:nvCxnSpPr>
          <p:spPr>
            <a:xfrm>
              <a:off x="981837" y="2730602"/>
              <a:ext cx="7773746" cy="0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53F377-C888-4970-B5D6-6E502D030C06}"/>
                </a:ext>
              </a:extLst>
            </p:cNvPr>
            <p:cNvSpPr txBox="1"/>
            <p:nvPr/>
          </p:nvSpPr>
          <p:spPr>
            <a:xfrm>
              <a:off x="920357" y="6030581"/>
              <a:ext cx="1000461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Microphone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2DA1BFA-C5C6-43BF-86F6-226BD4C90F56}"/>
                </a:ext>
              </a:extLst>
            </p:cNvPr>
            <p:cNvSpPr/>
            <p:nvPr/>
          </p:nvSpPr>
          <p:spPr>
            <a:xfrm>
              <a:off x="1213884" y="4722463"/>
              <a:ext cx="1194099" cy="72614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Digilent</a:t>
              </a:r>
              <a:r>
                <a:rPr lang="en-US" sz="1400" dirty="0">
                  <a:solidFill>
                    <a:schemeClr val="tx1"/>
                  </a:solidFill>
                </a:rPr>
                <a:t> Audio IP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7C77B43-EA9E-4925-B701-7E06477EFBC2}"/>
                </a:ext>
              </a:extLst>
            </p:cNvPr>
            <p:cNvSpPr/>
            <p:nvPr/>
          </p:nvSpPr>
          <p:spPr>
            <a:xfrm>
              <a:off x="1121230" y="3629699"/>
              <a:ext cx="1367742" cy="72614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DMA0</a:t>
              </a: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(AXI Stream)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302C52D-51B9-4B10-B664-F8E3DC48C28F}"/>
                </a:ext>
              </a:extLst>
            </p:cNvPr>
            <p:cNvSpPr txBox="1"/>
            <p:nvPr/>
          </p:nvSpPr>
          <p:spPr>
            <a:xfrm>
              <a:off x="2992035" y="5085534"/>
              <a:ext cx="1037217" cy="461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Xilinx FFT IP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659750E-52E3-4E35-AFC6-31537526987A}"/>
                </a:ext>
              </a:extLst>
            </p:cNvPr>
            <p:cNvSpPr txBox="1"/>
            <p:nvPr/>
          </p:nvSpPr>
          <p:spPr>
            <a:xfrm>
              <a:off x="4520065" y="5085535"/>
              <a:ext cx="1311988" cy="46166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Xilinx Logarithm IP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FEE237-26A2-4A85-A4BB-C1C6EC0672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84532" y="2742193"/>
              <a:ext cx="5833" cy="87137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16DEF91-C3FB-437D-A7E5-AAFE4B4A491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75012" y="4339705"/>
              <a:ext cx="5833" cy="366622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3FD2F43-4EC4-4BDC-B7D8-694BD72BD94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20587" y="5439147"/>
              <a:ext cx="1" cy="591434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5E6A308-596B-472C-8765-1E4B3B6551E1}"/>
                </a:ext>
              </a:extLst>
            </p:cNvPr>
            <p:cNvCxnSpPr/>
            <p:nvPr/>
          </p:nvCxnSpPr>
          <p:spPr>
            <a:xfrm flipH="1" flipV="1">
              <a:off x="3335963" y="2742193"/>
              <a:ext cx="1" cy="87137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2A536D5-7AF2-4E3D-B68F-6B9FD8A3C98A}"/>
                </a:ext>
              </a:extLst>
            </p:cNvPr>
            <p:cNvCxnSpPr/>
            <p:nvPr/>
          </p:nvCxnSpPr>
          <p:spPr>
            <a:xfrm flipH="1" flipV="1">
              <a:off x="4948580" y="2742193"/>
              <a:ext cx="1" cy="87137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5BD365C-8ED6-4980-81B5-ACBE25EE1363}"/>
                </a:ext>
              </a:extLst>
            </p:cNvPr>
            <p:cNvCxnSpPr>
              <a:cxnSpLocks/>
            </p:cNvCxnSpPr>
            <p:nvPr/>
          </p:nvCxnSpPr>
          <p:spPr>
            <a:xfrm>
              <a:off x="3618350" y="2806739"/>
              <a:ext cx="1" cy="82296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A0DD08B-7E32-4EA6-921A-4E4A9D610D02}"/>
                </a:ext>
              </a:extLst>
            </p:cNvPr>
            <p:cNvCxnSpPr>
              <a:cxnSpLocks/>
            </p:cNvCxnSpPr>
            <p:nvPr/>
          </p:nvCxnSpPr>
          <p:spPr>
            <a:xfrm>
              <a:off x="5230065" y="2806739"/>
              <a:ext cx="1" cy="82296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241B9B-51E3-4770-82D1-9154481723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5963" y="4329862"/>
              <a:ext cx="1" cy="755672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A2B8EB2-54D8-4661-A6DB-53A2BC47E63D}"/>
                </a:ext>
              </a:extLst>
            </p:cNvPr>
            <p:cNvCxnSpPr>
              <a:cxnSpLocks/>
            </p:cNvCxnSpPr>
            <p:nvPr/>
          </p:nvCxnSpPr>
          <p:spPr>
            <a:xfrm>
              <a:off x="3594014" y="4355841"/>
              <a:ext cx="0" cy="74768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735F1FE-D804-47EC-A3EB-29F8B109095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48581" y="4343258"/>
              <a:ext cx="10503" cy="73564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9717C64-CEDA-45FF-A1B7-01864B9A615F}"/>
                </a:ext>
              </a:extLst>
            </p:cNvPr>
            <p:cNvCxnSpPr>
              <a:cxnSpLocks/>
            </p:cNvCxnSpPr>
            <p:nvPr/>
          </p:nvCxnSpPr>
          <p:spPr>
            <a:xfrm>
              <a:off x="5276672" y="4385375"/>
              <a:ext cx="0" cy="718155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23B5EC8-F8BB-4051-8E9F-26CD0D6BE69A}"/>
                </a:ext>
              </a:extLst>
            </p:cNvPr>
            <p:cNvSpPr/>
            <p:nvPr/>
          </p:nvSpPr>
          <p:spPr>
            <a:xfrm>
              <a:off x="3594014" y="1128761"/>
              <a:ext cx="1194099" cy="72614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Interrupt Controller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8107CE7C-E85F-4552-91CE-A2A9B7CC3564}"/>
                </a:ext>
              </a:extLst>
            </p:cNvPr>
            <p:cNvSpPr/>
            <p:nvPr/>
          </p:nvSpPr>
          <p:spPr>
            <a:xfrm>
              <a:off x="5251537" y="1127508"/>
              <a:ext cx="1194099" cy="726142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DDR3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8CFC473-5250-4E58-8B1F-FDF9D9B6D0F7}"/>
                </a:ext>
              </a:extLst>
            </p:cNvPr>
            <p:cNvSpPr/>
            <p:nvPr/>
          </p:nvSpPr>
          <p:spPr>
            <a:xfrm>
              <a:off x="6952754" y="1117506"/>
              <a:ext cx="1194099" cy="7261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Microblaze</a:t>
              </a:r>
              <a:endPara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4C15993-5428-4624-B913-609BF2D1C248}"/>
                </a:ext>
              </a:extLst>
            </p:cNvPr>
            <p:cNvSpPr/>
            <p:nvPr/>
          </p:nvSpPr>
          <p:spPr>
            <a:xfrm>
              <a:off x="6171686" y="5078907"/>
              <a:ext cx="1138072" cy="5079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Buttons</a:t>
              </a: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B94FD6D-83CA-43E0-B0A8-619340FD4D3B}"/>
                </a:ext>
              </a:extLst>
            </p:cNvPr>
            <p:cNvCxnSpPr/>
            <p:nvPr/>
          </p:nvCxnSpPr>
          <p:spPr>
            <a:xfrm flipH="1" flipV="1">
              <a:off x="6707955" y="2734125"/>
              <a:ext cx="1" cy="87137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D6FC65F-6E14-4FCD-A791-204EA4A7021A}"/>
                </a:ext>
              </a:extLst>
            </p:cNvPr>
            <p:cNvCxnSpPr>
              <a:cxnSpLocks/>
            </p:cNvCxnSpPr>
            <p:nvPr/>
          </p:nvCxnSpPr>
          <p:spPr>
            <a:xfrm>
              <a:off x="4035079" y="1895918"/>
              <a:ext cx="1" cy="82296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490B8D38-329A-4420-9668-A890442DB55D}"/>
                </a:ext>
              </a:extLst>
            </p:cNvPr>
            <p:cNvCxnSpPr>
              <a:cxnSpLocks/>
            </p:cNvCxnSpPr>
            <p:nvPr/>
          </p:nvCxnSpPr>
          <p:spPr>
            <a:xfrm>
              <a:off x="5709887" y="1887850"/>
              <a:ext cx="1" cy="82296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FC5A5EC-CE55-4393-BE39-8CED06EF0166}"/>
                </a:ext>
              </a:extLst>
            </p:cNvPr>
            <p:cNvCxnSpPr>
              <a:cxnSpLocks/>
            </p:cNvCxnSpPr>
            <p:nvPr/>
          </p:nvCxnSpPr>
          <p:spPr>
            <a:xfrm>
              <a:off x="7374439" y="1866472"/>
              <a:ext cx="1" cy="82296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D57D6654-ACF6-4CB7-A005-D22E53B714D0}"/>
                </a:ext>
              </a:extLst>
            </p:cNvPr>
            <p:cNvSpPr/>
            <p:nvPr/>
          </p:nvSpPr>
          <p:spPr>
            <a:xfrm>
              <a:off x="6143672" y="3634221"/>
              <a:ext cx="1194099" cy="72614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AXI Lite GPIO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702A09F-4694-4355-A334-120221455178}"/>
                </a:ext>
              </a:extLst>
            </p:cNvPr>
            <p:cNvSpPr/>
            <p:nvPr/>
          </p:nvSpPr>
          <p:spPr>
            <a:xfrm>
              <a:off x="2817704" y="3634621"/>
              <a:ext cx="1367742" cy="72614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DMA1</a:t>
              </a: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(AXI Stream)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5CEB7D6F-90ED-446F-B2DC-96757ED0AF17}"/>
                </a:ext>
              </a:extLst>
            </p:cNvPr>
            <p:cNvSpPr/>
            <p:nvPr/>
          </p:nvSpPr>
          <p:spPr>
            <a:xfrm>
              <a:off x="4477484" y="3636327"/>
              <a:ext cx="1367742" cy="72614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DMA2</a:t>
              </a:r>
            </a:p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(AXI Stream)</a:t>
              </a:r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B63B995-4CB8-4D20-9E78-E77AA48DD55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16563" y="4349885"/>
              <a:ext cx="10503" cy="73564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BF77193-16EC-4E1C-A474-9BCF1B86B72F}"/>
                </a:ext>
              </a:extLst>
            </p:cNvPr>
            <p:cNvCxnSpPr>
              <a:cxnSpLocks/>
            </p:cNvCxnSpPr>
            <p:nvPr/>
          </p:nvCxnSpPr>
          <p:spPr>
            <a:xfrm>
              <a:off x="1966918" y="2798671"/>
              <a:ext cx="1" cy="82296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E3809E2-6670-40BB-B514-F02AFD77ED11}"/>
                </a:ext>
              </a:extLst>
            </p:cNvPr>
            <p:cNvCxnSpPr>
              <a:cxnSpLocks/>
            </p:cNvCxnSpPr>
            <p:nvPr/>
          </p:nvCxnSpPr>
          <p:spPr>
            <a:xfrm>
              <a:off x="1942891" y="4371977"/>
              <a:ext cx="5856" cy="372475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30F5A8B-4BE4-483B-9D89-C7A047A88D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97184" y="5467520"/>
              <a:ext cx="1" cy="544145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67406A8-C202-4874-B131-132382BE1A3E}"/>
                </a:ext>
              </a:extLst>
            </p:cNvPr>
            <p:cNvSpPr txBox="1"/>
            <p:nvPr/>
          </p:nvSpPr>
          <p:spPr>
            <a:xfrm>
              <a:off x="2030985" y="6011665"/>
              <a:ext cx="753996" cy="27699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Speaker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3C4DF6A2-E4A5-4FAB-B750-6FC7619DBDE1}"/>
                </a:ext>
              </a:extLst>
            </p:cNvPr>
            <p:cNvSpPr txBox="1"/>
            <p:nvPr/>
          </p:nvSpPr>
          <p:spPr>
            <a:xfrm>
              <a:off x="1899600" y="2370387"/>
              <a:ext cx="1537203" cy="276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AXI Interconnect</a:t>
              </a:r>
            </a:p>
          </p:txBody>
        </p: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1215ACC-962C-4415-9BE4-024BDCC6CFF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83425" y="1860771"/>
              <a:ext cx="2559" cy="80589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9D60142-F6B0-44A7-9694-260521CAB6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50536" y="1867853"/>
              <a:ext cx="2559" cy="80589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E5A4439-042C-4A28-B338-477D1553E8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696888" y="1860709"/>
              <a:ext cx="2559" cy="80589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70F73BB1-6C0B-4065-AECF-53FB01FB2385}"/>
                </a:ext>
              </a:extLst>
            </p:cNvPr>
            <p:cNvSpPr/>
            <p:nvPr/>
          </p:nvSpPr>
          <p:spPr>
            <a:xfrm>
              <a:off x="7680523" y="5070839"/>
              <a:ext cx="1138072" cy="5079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Bluetooth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678BD1D-38DA-41D4-AADC-E84C74985384}"/>
                </a:ext>
              </a:extLst>
            </p:cNvPr>
            <p:cNvSpPr/>
            <p:nvPr/>
          </p:nvSpPr>
          <p:spPr>
            <a:xfrm>
              <a:off x="7652509" y="3626153"/>
              <a:ext cx="1194099" cy="726142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Digilent</a:t>
              </a:r>
              <a:r>
                <a:rPr 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BT IP</a:t>
              </a:r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1DF1FD8-A7D2-45B7-A4BE-F48DD04A5EB4}"/>
                </a:ext>
              </a:extLst>
            </p:cNvPr>
            <p:cNvCxnSpPr>
              <a:cxnSpLocks/>
            </p:cNvCxnSpPr>
            <p:nvPr/>
          </p:nvCxnSpPr>
          <p:spPr>
            <a:xfrm>
              <a:off x="8249557" y="2782535"/>
              <a:ext cx="1" cy="822960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90">
              <a:extLst>
                <a:ext uri="{FF2B5EF4-FFF2-40B4-BE49-F238E27FC236}">
                  <a16:creationId xmlns:a16="http://schemas.microsoft.com/office/drawing/2014/main" id="{C23A39F5-17D0-47CB-B65C-CFB6A1EB674F}"/>
                </a:ext>
              </a:extLst>
            </p:cNvPr>
            <p:cNvCxnSpPr>
              <a:cxnSpLocks/>
              <a:endCxn id="85" idx="0"/>
            </p:cNvCxnSpPr>
            <p:nvPr/>
          </p:nvCxnSpPr>
          <p:spPr>
            <a:xfrm>
              <a:off x="8246909" y="4376478"/>
              <a:ext cx="2650" cy="694361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76475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795C-7A29-4D44-AE26-A21C3B6C7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2" y="670779"/>
            <a:ext cx="7704667" cy="1043722"/>
          </a:xfrm>
        </p:spPr>
        <p:txBody>
          <a:bodyPr>
            <a:normAutofit fontScale="90000"/>
          </a:bodyPr>
          <a:lstStyle/>
          <a:p>
            <a:r>
              <a:rPr lang="en-CA" dirty="0"/>
              <a:t>Peter’s Role: Hardware </a:t>
            </a:r>
            <a:r>
              <a:rPr lang="en-CA" dirty="0">
                <a:latin typeface="Corbel"/>
                <a:cs typeface="+mj-ea"/>
              </a:rPr>
              <a:t>Setup on Controller Board</a:t>
            </a:r>
            <a:br>
              <a:rPr lang="en-CA" dirty="0">
                <a:latin typeface="Corbel"/>
                <a:cs typeface="+mj-ea"/>
              </a:rPr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62110-F947-4379-AEF8-1D7AE2D43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132" y="1817914"/>
            <a:ext cx="7704667" cy="4410503"/>
          </a:xfrm>
        </p:spPr>
        <p:txBody>
          <a:bodyPr>
            <a:normAutofit fontScale="70000" lnSpcReduction="20000"/>
          </a:bodyPr>
          <a:lstStyle/>
          <a:p>
            <a:pPr>
              <a:buClr>
                <a:srgbClr val="1287C3"/>
              </a:buClr>
            </a:pPr>
            <a:r>
              <a:rPr lang="en-US" dirty="0"/>
              <a:t>Hardware change: DCT module -&gt; Logarithm module</a:t>
            </a:r>
          </a:p>
          <a:p>
            <a:pPr>
              <a:buClr>
                <a:srgbClr val="1287C3"/>
              </a:buClr>
            </a:pPr>
            <a:r>
              <a:rPr lang="en-US" dirty="0"/>
              <a:t>Challenges:</a:t>
            </a:r>
          </a:p>
          <a:p>
            <a:pPr marL="914400" lvl="1" indent="-457200">
              <a:buClr>
                <a:srgbClr val="1287C3"/>
              </a:buClr>
              <a:buFont typeface="+mj-lt"/>
              <a:buAutoNum type="arabicParenR"/>
            </a:pPr>
            <a:r>
              <a:rPr lang="en-US" dirty="0"/>
              <a:t>Bluetooth connection issues -&gt; turn on Bluetooth modules at the same time</a:t>
            </a:r>
          </a:p>
          <a:p>
            <a:pPr marL="914400" lvl="1" indent="-457200">
              <a:buClr>
                <a:srgbClr val="1287C3"/>
              </a:buClr>
              <a:buFont typeface="+mj-lt"/>
              <a:buAutoNum type="arabicParenR"/>
            </a:pPr>
            <a:r>
              <a:rPr lang="en-US" dirty="0"/>
              <a:t>Inconsistent / imprecise results from Xilinx FFT IP -&gt; use full precision setting</a:t>
            </a:r>
          </a:p>
          <a:p>
            <a:pPr marL="914400" lvl="1" indent="-457200">
              <a:buClr>
                <a:srgbClr val="1287C3"/>
              </a:buClr>
              <a:buFont typeface="+mj-lt"/>
              <a:buAutoNum type="arabicParenR"/>
            </a:pPr>
            <a:r>
              <a:rPr lang="en-US" dirty="0"/>
              <a:t>Inconsistent / imprecise results from Xilinx Log LP -&gt; use max performance settings</a:t>
            </a:r>
          </a:p>
          <a:p>
            <a:pPr marL="914400" lvl="1" indent="-457200">
              <a:buClr>
                <a:srgbClr val="1287C3"/>
              </a:buClr>
              <a:buFont typeface="+mj-lt"/>
              <a:buAutoNum type="arabicParenR"/>
            </a:pPr>
            <a:r>
              <a:rPr lang="en-US" dirty="0"/>
              <a:t>Large amount of noise in audio recording -&gt; set consistent sampling rates in codec</a:t>
            </a:r>
          </a:p>
          <a:p>
            <a:pPr marL="914400" lvl="1" indent="-457200">
              <a:buClr>
                <a:srgbClr val="1287C3"/>
              </a:buClr>
              <a:buFont typeface="+mj-lt"/>
              <a:buAutoNum type="arabicParenR"/>
            </a:pPr>
            <a:endParaRPr lang="en-US" dirty="0"/>
          </a:p>
          <a:p>
            <a:pPr>
              <a:buClr>
                <a:srgbClr val="1287C3"/>
              </a:buClr>
            </a:pPr>
            <a:r>
              <a:rPr lang="en-US" dirty="0" err="1"/>
              <a:t>Digilent</a:t>
            </a:r>
            <a:r>
              <a:rPr lang="en-US" dirty="0"/>
              <a:t> / Xilinx IPs with custom-coded APIs</a:t>
            </a:r>
          </a:p>
          <a:p>
            <a:pPr>
              <a:buClr>
                <a:srgbClr val="1287C3"/>
              </a:buClr>
            </a:pPr>
            <a:r>
              <a:rPr lang="en-US" dirty="0"/>
              <a:t>Lessons learned to ensure success:</a:t>
            </a:r>
          </a:p>
          <a:p>
            <a:pPr marL="914400" lvl="1" indent="-457200">
              <a:buClr>
                <a:srgbClr val="1287C3"/>
              </a:buClr>
              <a:buFont typeface="+mj-lt"/>
              <a:buAutoNum type="arabicParenR"/>
            </a:pPr>
            <a:r>
              <a:rPr lang="en-US" dirty="0"/>
              <a:t>Each hardware recompile takes 20+ min</a:t>
            </a:r>
          </a:p>
          <a:p>
            <a:pPr marL="914400" lvl="1" indent="-457200">
              <a:buClr>
                <a:srgbClr val="1287C3"/>
              </a:buClr>
              <a:buFont typeface="+mj-lt"/>
              <a:buAutoNum type="arabicParenR"/>
            </a:pPr>
            <a:r>
              <a:rPr lang="en-US" dirty="0"/>
              <a:t>Constantly backing up functional versions</a:t>
            </a:r>
          </a:p>
          <a:p>
            <a:pPr marL="914400" lvl="1" indent="-457200">
              <a:buClr>
                <a:srgbClr val="1287C3"/>
              </a:buClr>
              <a:buFont typeface="+mj-lt"/>
              <a:buAutoNum type="arabicParenR"/>
            </a:pPr>
            <a:r>
              <a:rPr lang="en-US" dirty="0"/>
              <a:t>Test each interface individually before system integration</a:t>
            </a:r>
          </a:p>
          <a:p>
            <a:pPr marL="914400" lvl="1" indent="-457200">
              <a:buClr>
                <a:srgbClr val="1287C3"/>
              </a:buClr>
              <a:buFont typeface="+mj-lt"/>
              <a:buAutoNum type="arabicParenR"/>
            </a:pPr>
            <a:r>
              <a:rPr lang="en-US" dirty="0"/>
              <a:t>Finalize hardware early to give more time for Jing Bo’s software implementation</a:t>
            </a:r>
          </a:p>
          <a:p>
            <a:pPr>
              <a:buClr>
                <a:srgbClr val="1287C3"/>
              </a:buClr>
            </a:pPr>
            <a:endParaRPr lang="en-US" dirty="0"/>
          </a:p>
          <a:p>
            <a:pPr marL="0" indent="0">
              <a:buClr>
                <a:srgbClr val="1287C3"/>
              </a:buCl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962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9DD58-AD63-4FDB-9A42-72193D86F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382" y="55084"/>
            <a:ext cx="7704138" cy="855010"/>
          </a:xfrm>
        </p:spPr>
        <p:txBody>
          <a:bodyPr/>
          <a:lstStyle/>
          <a:p>
            <a:r>
              <a:rPr lang="en-US" dirty="0"/>
              <a:t>Voice Recognition Algorithm</a:t>
            </a:r>
            <a:endParaRPr lang="en-US"/>
          </a:p>
        </p:txBody>
      </p:sp>
      <p:pic>
        <p:nvPicPr>
          <p:cNvPr id="14" name="Picture 14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CA2DA3C6-858D-4F94-8412-22F40D03EB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628" y="752245"/>
            <a:ext cx="8595056" cy="610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176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F247C-2285-456B-904D-AE54AB8C4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Recognition Algorithm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368FC-7AE2-4586-B48D-AC09D8CBF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Clr>
                <a:srgbClr val="1287C3"/>
              </a:buClr>
            </a:pPr>
            <a:r>
              <a:rPr lang="en-US" dirty="0"/>
              <a:t>VAD, FFT, then MFCC computation with Dynamic Time Wrap comparison</a:t>
            </a:r>
          </a:p>
          <a:p>
            <a:pPr>
              <a:buClr>
                <a:srgbClr val="1287C3"/>
              </a:buClr>
            </a:pPr>
            <a:r>
              <a:rPr lang="en-US" dirty="0"/>
              <a:t>Innovation: dynamic time wrap with length penalty</a:t>
            </a:r>
            <a:endParaRPr lang="en-US"/>
          </a:p>
          <a:p>
            <a:pPr>
              <a:buClr>
                <a:srgbClr val="1287C3"/>
              </a:buClr>
            </a:pPr>
            <a:r>
              <a:rPr lang="en-US" dirty="0"/>
              <a:t>Problems</a:t>
            </a:r>
          </a:p>
          <a:p>
            <a:pPr lvl="1">
              <a:buClr>
                <a:srgbClr val="1287C3"/>
              </a:buClr>
            </a:pPr>
            <a:r>
              <a:rPr lang="en-US" dirty="0"/>
              <a:t>Audio samples must be collected from the same source (ADC quality)</a:t>
            </a:r>
          </a:p>
          <a:p>
            <a:pPr lvl="1">
              <a:buClr>
                <a:srgbClr val="1287C3"/>
              </a:buClr>
            </a:pPr>
            <a:r>
              <a:rPr lang="en-US" dirty="0"/>
              <a:t>Alignment of audio snippets</a:t>
            </a:r>
          </a:p>
          <a:p>
            <a:pPr lvl="1">
              <a:buClr>
                <a:srgbClr val="1287C3"/>
              </a:buClr>
            </a:pPr>
            <a:r>
              <a:rPr lang="en-US" dirty="0"/>
              <a:t>Computation efficiency</a:t>
            </a:r>
          </a:p>
          <a:p>
            <a:pPr>
              <a:buClr>
                <a:srgbClr val="1287C3"/>
              </a:buClr>
            </a:pPr>
            <a:r>
              <a:rPr lang="en-US" dirty="0"/>
              <a:t>Lessons learned:</a:t>
            </a:r>
          </a:p>
          <a:p>
            <a:pPr lvl="1">
              <a:buClr>
                <a:srgbClr val="1287C3"/>
              </a:buClr>
            </a:pPr>
            <a:r>
              <a:rPr lang="en-US" dirty="0"/>
              <a:t>Python needs to be carefully written to enable simply transferring to C</a:t>
            </a:r>
          </a:p>
          <a:p>
            <a:pPr lvl="1">
              <a:buClr>
                <a:srgbClr val="1287C3"/>
              </a:buClr>
            </a:pPr>
            <a:r>
              <a:rPr lang="en-US" dirty="0"/>
              <a:t>Evaluation of processor computation capability before selecting algorithm</a:t>
            </a:r>
          </a:p>
          <a:p>
            <a:pPr>
              <a:buClr>
                <a:srgbClr val="1287C3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576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02463-9C60-4E5F-AFCD-BFB102B1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145" y="200025"/>
            <a:ext cx="7704137" cy="869649"/>
          </a:xfrm>
        </p:spPr>
        <p:txBody>
          <a:bodyPr/>
          <a:lstStyle/>
          <a:p>
            <a:r>
              <a:rPr lang="en-US" dirty="0"/>
              <a:t>Hub Board Block Diagram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6CBC9FB-87F2-4466-881B-09B71D66C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842" y="1069674"/>
            <a:ext cx="6434315" cy="518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096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795C-7A29-4D44-AE26-A21C3B6C7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3" y="452628"/>
            <a:ext cx="7704667" cy="1473797"/>
          </a:xfrm>
        </p:spPr>
        <p:txBody>
          <a:bodyPr/>
          <a:lstStyle/>
          <a:p>
            <a:r>
              <a:rPr lang="en-CA" dirty="0"/>
              <a:t>Hub </a:t>
            </a:r>
            <a:r>
              <a:rPr lang="en-CA"/>
              <a:t>FPGA Related </a:t>
            </a:r>
            <a:r>
              <a:rPr lang="en-CA" dirty="0"/>
              <a:t>Challenges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62110-F947-4379-AEF8-1D7AE2D43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133" y="2027816"/>
            <a:ext cx="7704667" cy="3762225"/>
          </a:xfrm>
        </p:spPr>
        <p:txBody>
          <a:bodyPr>
            <a:normAutofit fontScale="92500" lnSpcReduction="20000"/>
          </a:bodyPr>
          <a:lstStyle/>
          <a:p>
            <a:pPr>
              <a:buClr>
                <a:srgbClr val="1287C3"/>
              </a:buClr>
            </a:pPr>
            <a:r>
              <a:rPr lang="en-US" dirty="0"/>
              <a:t>Controlling PMODs</a:t>
            </a:r>
          </a:p>
          <a:p>
            <a:pPr lvl="1">
              <a:buClr>
                <a:srgbClr val="1287C3"/>
              </a:buClr>
            </a:pPr>
            <a:r>
              <a:rPr lang="en-US" dirty="0"/>
              <a:t>Hardware IPs</a:t>
            </a:r>
          </a:p>
          <a:p>
            <a:pPr lvl="2">
              <a:buClr>
                <a:srgbClr val="1287C3"/>
              </a:buClr>
            </a:pPr>
            <a:r>
              <a:rPr lang="en-US" dirty="0"/>
              <a:t>C</a:t>
            </a:r>
            <a:r>
              <a:rPr lang="en-US"/>
              <a:t>ustom</a:t>
            </a:r>
            <a:r>
              <a:rPr lang="en-US" dirty="0"/>
              <a:t>: Servo Controller, Relay Switch</a:t>
            </a:r>
          </a:p>
          <a:p>
            <a:pPr lvl="2">
              <a:buClr>
                <a:srgbClr val="1287C3"/>
              </a:buClr>
            </a:pPr>
            <a:r>
              <a:rPr lang="en-US" dirty="0" err="1"/>
              <a:t>Digilent</a:t>
            </a:r>
            <a:r>
              <a:rPr lang="en-US"/>
              <a:t>:</a:t>
            </a:r>
            <a:r>
              <a:rPr lang="en-US" dirty="0"/>
              <a:t> MAXSONAR (</a:t>
            </a:r>
            <a:r>
              <a:rPr lang="en-US"/>
              <a:t>ultrasonic sensor) </a:t>
            </a:r>
            <a:endParaRPr lang="en-US" dirty="0"/>
          </a:p>
          <a:p>
            <a:pPr lvl="1">
              <a:buClr>
                <a:srgbClr val="1287C3"/>
              </a:buClr>
            </a:pPr>
            <a:r>
              <a:rPr lang="en-US"/>
              <a:t>Software control</a:t>
            </a:r>
          </a:p>
          <a:p>
            <a:pPr lvl="2">
              <a:buClr>
                <a:srgbClr val="1287C3"/>
              </a:buClr>
            </a:pPr>
            <a:r>
              <a:rPr lang="en-US" dirty="0"/>
              <a:t>Template from sample projects</a:t>
            </a:r>
          </a:p>
          <a:p>
            <a:pPr lvl="2">
              <a:buClr>
                <a:srgbClr val="1287C3"/>
              </a:buClr>
            </a:pPr>
            <a:r>
              <a:rPr lang="en-US" dirty="0"/>
              <a:t>Write individual </a:t>
            </a:r>
            <a:r>
              <a:rPr lang="en-US"/>
              <a:t>features into C functions</a:t>
            </a:r>
            <a:endParaRPr lang="en-US" dirty="0"/>
          </a:p>
          <a:p>
            <a:pPr>
              <a:buClr>
                <a:srgbClr val="1287C3"/>
              </a:buClr>
            </a:pPr>
            <a:r>
              <a:rPr lang="en-US" dirty="0"/>
              <a:t>Wooden door construction</a:t>
            </a:r>
            <a:endParaRPr lang="en-US"/>
          </a:p>
          <a:p>
            <a:pPr lvl="1">
              <a:buClr>
                <a:srgbClr val="1287C3"/>
              </a:buClr>
            </a:pPr>
            <a:r>
              <a:rPr lang="en-US" dirty="0"/>
              <a:t>Prototype and revise as issues arise</a:t>
            </a:r>
            <a:r>
              <a:rPr lang="en-US"/>
              <a:t> </a:t>
            </a:r>
            <a:r>
              <a:rPr lang="en-US" dirty="0"/>
              <a:t>and alternatives are found</a:t>
            </a:r>
          </a:p>
          <a:p>
            <a:pPr lvl="1">
              <a:buClr>
                <a:srgbClr val="1287C3"/>
              </a:buClr>
            </a:pPr>
            <a:r>
              <a:rPr lang="en-US" dirty="0"/>
              <a:t>Select the right material</a:t>
            </a:r>
            <a:r>
              <a:rPr lang="en-US"/>
              <a:t>, tools,</a:t>
            </a:r>
            <a:r>
              <a:rPr lang="en-US" dirty="0"/>
              <a:t> </a:t>
            </a:r>
            <a:r>
              <a:rPr lang="en-US"/>
              <a:t>adhesives</a:t>
            </a:r>
            <a:r>
              <a:rPr lang="en-US" dirty="0"/>
              <a:t>, and fasteners</a:t>
            </a:r>
          </a:p>
        </p:txBody>
      </p:sp>
    </p:spTree>
    <p:extLst>
      <p:ext uri="{BB962C8B-B14F-4D97-AF65-F5344CB8AC3E}">
        <p14:creationId xmlns:p14="http://schemas.microsoft.com/office/powerpoint/2010/main" val="1444513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183</TotalTime>
  <Words>546</Words>
  <Application>Microsoft Office PowerPoint</Application>
  <PresentationFormat>On-screen Show (4:3)</PresentationFormat>
  <Paragraphs>130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Parallax</vt:lpstr>
      <vt:lpstr>A Wireless Home Automation System</vt:lpstr>
      <vt:lpstr>Project Overview</vt:lpstr>
      <vt:lpstr>Project Objectives</vt:lpstr>
      <vt:lpstr>Controller Board Block Diagram</vt:lpstr>
      <vt:lpstr>Peter’s Role: Hardware Setup on Controller Board </vt:lpstr>
      <vt:lpstr>Voice Recognition Algorithm</vt:lpstr>
      <vt:lpstr>Voice Recognition Algorithm</vt:lpstr>
      <vt:lpstr>Hub Board Block Diagram</vt:lpstr>
      <vt:lpstr>Hub FPGA Related Challenges</vt:lpstr>
      <vt:lpstr>Thank you! Q&amp;A Time</vt:lpstr>
      <vt:lpstr>Design Methodology</vt:lpstr>
      <vt:lpstr>Bluetooth PMOD Testing</vt:lpstr>
      <vt:lpstr>Servo Controller PMOD Testing</vt:lpstr>
      <vt:lpstr>PowerPoint Presentation</vt:lpstr>
      <vt:lpstr>Data Flow for Voice Recognition</vt:lpstr>
      <vt:lpstr>Initial Door Design</vt:lpstr>
      <vt:lpstr>Xilinx FFT Module Configuration 1</vt:lpstr>
      <vt:lpstr>Xilinx FFT Module Configuration 2</vt:lpstr>
      <vt:lpstr>Xilinx FFT Module Configuration 3</vt:lpstr>
      <vt:lpstr>Hardware-acceleration for MFCC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Peter Li</cp:lastModifiedBy>
  <cp:revision>6</cp:revision>
  <dcterms:created xsi:type="dcterms:W3CDTF">2013-07-15T20:26:40Z</dcterms:created>
  <dcterms:modified xsi:type="dcterms:W3CDTF">2018-03-26T19:12:39Z</dcterms:modified>
</cp:coreProperties>
</file>

<file path=docProps/thumbnail.jpeg>
</file>